
<file path=[Content_Types].xml><?xml version="1.0" encoding="utf-8"?>
<Types xmlns="http://schemas.openxmlformats.org/package/2006/content-types">
  <Default Extension="bin"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notesSlides/notesSlide1.xml" ContentType="application/vnd.openxmlformats-officedocument.presentationml.notesSlide+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notesSlides/notesSlide2.xml" ContentType="application/vnd.openxmlformats-officedocument.presentationml.notesSlide+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3.xml" ContentType="application/vnd.openxmlformats-officedocument.presentationml.notesSlide+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notesSlides/notesSlide4.xml" ContentType="application/vnd.openxmlformats-officedocument.presentationml.notesSlide+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notesSlides/notesSlide5.xml" ContentType="application/vnd.openxmlformats-officedocument.presentationml.notesSlide+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notesSlides/notesSlide6.xml" ContentType="application/vnd.openxmlformats-officedocument.presentationml.notesSl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notesSlides/notesSlide7.xml" ContentType="application/vnd.openxmlformats-officedocument.presentationml.notesSlide+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8.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77"/>
  </p:sldMasterIdLst>
  <p:notesMasterIdLst>
    <p:notesMasterId r:id="rId118"/>
  </p:notesMasterIdLst>
  <p:handoutMasterIdLst>
    <p:handoutMasterId r:id="rId119"/>
  </p:handoutMasterIdLst>
  <p:sldIdLst>
    <p:sldId id="451" r:id="rId78"/>
    <p:sldId id="453" r:id="rId79"/>
    <p:sldId id="256" r:id="rId80"/>
    <p:sldId id="454" r:id="rId81"/>
    <p:sldId id="452" r:id="rId82"/>
    <p:sldId id="455" r:id="rId83"/>
    <p:sldId id="2147469158" r:id="rId84"/>
    <p:sldId id="2147469154" r:id="rId85"/>
    <p:sldId id="2147469156" r:id="rId86"/>
    <p:sldId id="2147469182" r:id="rId87"/>
    <p:sldId id="2147469183" r:id="rId88"/>
    <p:sldId id="2147469181" r:id="rId89"/>
    <p:sldId id="2147469176" r:id="rId90"/>
    <p:sldId id="2147469177" r:id="rId91"/>
    <p:sldId id="2147469179" r:id="rId92"/>
    <p:sldId id="2147469180" r:id="rId93"/>
    <p:sldId id="456" r:id="rId94"/>
    <p:sldId id="461" r:id="rId95"/>
    <p:sldId id="462" r:id="rId96"/>
    <p:sldId id="463" r:id="rId97"/>
    <p:sldId id="464" r:id="rId98"/>
    <p:sldId id="465" r:id="rId99"/>
    <p:sldId id="466" r:id="rId100"/>
    <p:sldId id="467" r:id="rId101"/>
    <p:sldId id="468" r:id="rId102"/>
    <p:sldId id="469" r:id="rId103"/>
    <p:sldId id="470" r:id="rId104"/>
    <p:sldId id="471" r:id="rId105"/>
    <p:sldId id="472" r:id="rId106"/>
    <p:sldId id="473" r:id="rId107"/>
    <p:sldId id="474" r:id="rId108"/>
    <p:sldId id="475" r:id="rId109"/>
    <p:sldId id="481" r:id="rId110"/>
    <p:sldId id="482" r:id="rId111"/>
    <p:sldId id="483" r:id="rId112"/>
    <p:sldId id="484" r:id="rId113"/>
    <p:sldId id="485" r:id="rId114"/>
    <p:sldId id="2147469157" r:id="rId115"/>
    <p:sldId id="487" r:id="rId116"/>
    <p:sldId id="276" r:id="rId117"/>
  </p:sldIdLst>
  <p:sldSz cx="12192000" cy="6858000"/>
  <p:notesSz cx="6858000" cy="9144000"/>
  <p:custDataLst>
    <p:tags r:id="rId120"/>
  </p:custData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1C5AB9-F2FD-68F8-15C8-C296C3EB6EC6}" name="Lara Badgery" initials="LB" userId="S::lara.c.badgery@aon.com::8cac8ece-def7-48b3-ac42-5c1060d110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275"/>
    <a:srgbClr val="29B0C3"/>
    <a:srgbClr val="000000"/>
    <a:srgbClr val="EEF6F7"/>
    <a:srgbClr val="007585"/>
    <a:srgbClr val="5D6D78"/>
    <a:srgbClr val="46535E"/>
    <a:srgbClr val="4D4F53"/>
    <a:srgbClr val="F4F4F4"/>
    <a:srgbClr val="A6A7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14" autoAdjust="0"/>
  </p:normalViewPr>
  <p:slideViewPr>
    <p:cSldViewPr snapToGrid="0" showGuides="1">
      <p:cViewPr varScale="1">
        <p:scale>
          <a:sx n="96" d="100"/>
          <a:sy n="96" d="100"/>
        </p:scale>
        <p:origin x="78" y="4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7" d="100"/>
          <a:sy n="87" d="100"/>
        </p:scale>
        <p:origin x="2580"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40.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7.xml"/><Relationship Id="rId89" Type="http://schemas.openxmlformats.org/officeDocument/2006/relationships/slide" Target="slides/slide12.xml"/><Relationship Id="rId112" Type="http://schemas.openxmlformats.org/officeDocument/2006/relationships/slide" Target="slides/slide35.xml"/><Relationship Id="rId16" Type="http://schemas.openxmlformats.org/officeDocument/2006/relationships/customXml" Target="../customXml/item16.xml"/><Relationship Id="rId107" Type="http://schemas.openxmlformats.org/officeDocument/2006/relationships/slide" Target="slides/slide30.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slide" Target="slides/slide2.xml"/><Relationship Id="rId102" Type="http://schemas.openxmlformats.org/officeDocument/2006/relationships/slide" Target="slides/slide25.xml"/><Relationship Id="rId123"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5.xml"/><Relationship Id="rId90" Type="http://schemas.openxmlformats.org/officeDocument/2006/relationships/slide" Target="slides/slide13.xml"/><Relationship Id="rId95" Type="http://schemas.openxmlformats.org/officeDocument/2006/relationships/slide" Target="slides/slide1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slideMaster" Target="slideMasters/slideMaster1.xml"/><Relationship Id="rId100" Type="http://schemas.openxmlformats.org/officeDocument/2006/relationships/slide" Target="slides/slide23.xml"/><Relationship Id="rId105" Type="http://schemas.openxmlformats.org/officeDocument/2006/relationships/slide" Target="slides/slide28.xml"/><Relationship Id="rId113" Type="http://schemas.openxmlformats.org/officeDocument/2006/relationships/slide" Target="slides/slide36.xml"/><Relationship Id="rId11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slide" Target="slides/slide3.xml"/><Relationship Id="rId85" Type="http://schemas.openxmlformats.org/officeDocument/2006/relationships/slide" Target="slides/slide8.xml"/><Relationship Id="rId93" Type="http://schemas.openxmlformats.org/officeDocument/2006/relationships/slide" Target="slides/slide16.xml"/><Relationship Id="rId98" Type="http://schemas.openxmlformats.org/officeDocument/2006/relationships/slide" Target="slides/slide21.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6.xml"/><Relationship Id="rId108" Type="http://schemas.openxmlformats.org/officeDocument/2006/relationships/slide" Target="slides/slide31.xml"/><Relationship Id="rId116" Type="http://schemas.openxmlformats.org/officeDocument/2006/relationships/slide" Target="slides/slide39.xml"/><Relationship Id="rId124"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6.xml"/><Relationship Id="rId88" Type="http://schemas.openxmlformats.org/officeDocument/2006/relationships/slide" Target="slides/slide11.xml"/><Relationship Id="rId91" Type="http://schemas.openxmlformats.org/officeDocument/2006/relationships/slide" Target="slides/slide14.xml"/><Relationship Id="rId96" Type="http://schemas.openxmlformats.org/officeDocument/2006/relationships/slide" Target="slides/slide19.xml"/><Relationship Id="rId11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29.xml"/><Relationship Id="rId114" Type="http://schemas.openxmlformats.org/officeDocument/2006/relationships/slide" Target="slides/slide37.xml"/><Relationship Id="rId119" Type="http://schemas.openxmlformats.org/officeDocument/2006/relationships/handoutMaster" Target="handoutMasters/handout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1.xml"/><Relationship Id="rId81" Type="http://schemas.openxmlformats.org/officeDocument/2006/relationships/slide" Target="slides/slide4.xml"/><Relationship Id="rId86" Type="http://schemas.openxmlformats.org/officeDocument/2006/relationships/slide" Target="slides/slide9.xml"/><Relationship Id="rId94" Type="http://schemas.openxmlformats.org/officeDocument/2006/relationships/slide" Target="slides/slide17.xml"/><Relationship Id="rId99" Type="http://schemas.openxmlformats.org/officeDocument/2006/relationships/slide" Target="slides/slide22.xml"/><Relationship Id="rId101" Type="http://schemas.openxmlformats.org/officeDocument/2006/relationships/slide" Target="slides/slide24.xml"/><Relationship Id="rId12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2.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20.xml"/><Relationship Id="rId104" Type="http://schemas.openxmlformats.org/officeDocument/2006/relationships/slide" Target="slides/slide27.xml"/><Relationship Id="rId120" Type="http://schemas.openxmlformats.org/officeDocument/2006/relationships/tags" Target="tags/tag1.xml"/><Relationship Id="rId125" Type="http://schemas.microsoft.com/office/2018/10/relationships/authors" Target="author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0.xml"/><Relationship Id="rId110" Type="http://schemas.openxmlformats.org/officeDocument/2006/relationships/slide" Target="slides/slide33.xml"/><Relationship Id="rId115"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356CF0-EFDC-43BD-8359-BAD4D35C81C3}"/>
              </a:ext>
            </a:extLst>
          </p:cNvPr>
          <p:cNvSpPr>
            <a:spLocks noGrp="1"/>
          </p:cNvSpPr>
          <p:nvPr>
            <p:ph type="hdr" sz="quarter"/>
          </p:nvPr>
        </p:nvSpPr>
        <p:spPr>
          <a:xfrm>
            <a:off x="0" y="0"/>
            <a:ext cx="2971800" cy="308610"/>
          </a:xfrm>
          <a:prstGeom prst="rect">
            <a:avLst/>
          </a:prstGeom>
        </p:spPr>
        <p:txBody>
          <a:bodyPr vert="horz" lIns="91440" tIns="45720" rIns="91440" bIns="45720" rtlCol="0"/>
          <a:lstStyle>
            <a:lvl1pPr algn="l">
              <a:defRPr sz="1200"/>
            </a:lvl1pPr>
          </a:lstStyle>
          <a:p>
            <a:endParaRPr lang="en-GB" sz="800"/>
          </a:p>
        </p:txBody>
      </p:sp>
      <p:sp>
        <p:nvSpPr>
          <p:cNvPr id="3" name="Date Placeholder 2">
            <a:extLst>
              <a:ext uri="{FF2B5EF4-FFF2-40B4-BE49-F238E27FC236}">
                <a16:creationId xmlns:a16="http://schemas.microsoft.com/office/drawing/2014/main" id="{ADD9F3F7-7D26-4E1F-A4C6-11E4740DA485}"/>
              </a:ext>
            </a:extLst>
          </p:cNvPr>
          <p:cNvSpPr>
            <a:spLocks noGrp="1"/>
          </p:cNvSpPr>
          <p:nvPr>
            <p:ph type="dt" sz="quarter" idx="1"/>
          </p:nvPr>
        </p:nvSpPr>
        <p:spPr>
          <a:xfrm>
            <a:off x="3884613" y="0"/>
            <a:ext cx="2971800" cy="308610"/>
          </a:xfrm>
          <a:prstGeom prst="rect">
            <a:avLst/>
          </a:prstGeom>
        </p:spPr>
        <p:txBody>
          <a:bodyPr vert="horz" lIns="91440" tIns="45720" rIns="91440" bIns="45720" rtlCol="0"/>
          <a:lstStyle>
            <a:lvl1pPr algn="r">
              <a:defRPr sz="1200"/>
            </a:lvl1pPr>
          </a:lstStyle>
          <a:p>
            <a:fld id="{E78162E0-C61B-44C0-87C2-2AD2D2FF383B}" type="datetimeFigureOut">
              <a:rPr lang="en-GB" sz="800" smtClean="0"/>
              <a:t>20/02/2025</a:t>
            </a:fld>
            <a:endParaRPr lang="en-GB" sz="800"/>
          </a:p>
        </p:txBody>
      </p:sp>
      <p:sp>
        <p:nvSpPr>
          <p:cNvPr id="4" name="Footer Placeholder 3">
            <a:extLst>
              <a:ext uri="{FF2B5EF4-FFF2-40B4-BE49-F238E27FC236}">
                <a16:creationId xmlns:a16="http://schemas.microsoft.com/office/drawing/2014/main" id="{5D2A9171-BFA3-406E-9118-E8E2356FDD5F}"/>
              </a:ext>
            </a:extLst>
          </p:cNvPr>
          <p:cNvSpPr>
            <a:spLocks noGrp="1"/>
          </p:cNvSpPr>
          <p:nvPr>
            <p:ph type="ftr" sz="quarter" idx="2"/>
          </p:nvPr>
        </p:nvSpPr>
        <p:spPr>
          <a:xfrm>
            <a:off x="0" y="8835390"/>
            <a:ext cx="2971800" cy="30861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a:extLst>
              <a:ext uri="{FF2B5EF4-FFF2-40B4-BE49-F238E27FC236}">
                <a16:creationId xmlns:a16="http://schemas.microsoft.com/office/drawing/2014/main" id="{A9863DF9-74EB-4CB0-A9F2-D3E82E12B283}"/>
              </a:ext>
            </a:extLst>
          </p:cNvPr>
          <p:cNvSpPr>
            <a:spLocks noGrp="1"/>
          </p:cNvSpPr>
          <p:nvPr>
            <p:ph type="sldNum" sz="quarter" idx="3"/>
          </p:nvPr>
        </p:nvSpPr>
        <p:spPr>
          <a:xfrm>
            <a:off x="3884613" y="8835390"/>
            <a:ext cx="2971800" cy="308610"/>
          </a:xfrm>
          <a:prstGeom prst="rect">
            <a:avLst/>
          </a:prstGeom>
        </p:spPr>
        <p:txBody>
          <a:bodyPr vert="horz" lIns="91440" tIns="45720" rIns="91440" bIns="45720" rtlCol="0" anchor="b"/>
          <a:lstStyle>
            <a:lvl1pPr algn="r">
              <a:defRPr sz="1200"/>
            </a:lvl1pPr>
          </a:lstStyle>
          <a:p>
            <a:fld id="{17A43F38-DBF7-4538-8D4C-517C82669DDE}" type="slidenum">
              <a:rPr lang="en-GB" sz="800" smtClean="0"/>
              <a:t>‹#›</a:t>
            </a:fld>
            <a:endParaRPr lang="en-GB" sz="800"/>
          </a:p>
        </p:txBody>
      </p:sp>
    </p:spTree>
    <p:extLst>
      <p:ext uri="{BB962C8B-B14F-4D97-AF65-F5344CB8AC3E}">
        <p14:creationId xmlns:p14="http://schemas.microsoft.com/office/powerpoint/2010/main" val="64272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33147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0"/>
            <a:ext cx="2971800" cy="331470"/>
          </a:xfrm>
          <a:prstGeom prst="rect">
            <a:avLst/>
          </a:prstGeom>
        </p:spPr>
        <p:txBody>
          <a:bodyPr vert="horz" lIns="91440" tIns="45720" rIns="91440" bIns="45720" rtlCol="0"/>
          <a:lstStyle>
            <a:lvl1pPr algn="r">
              <a:defRPr sz="800"/>
            </a:lvl1pPr>
          </a:lstStyle>
          <a:p>
            <a:fld id="{16EDB46C-35BC-49B1-8F00-419793ECA6A9}" type="datetimeFigureOut">
              <a:rPr lang="en-GB" smtClean="0"/>
              <a:pPr/>
              <a:t>20/02/2025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12530"/>
            <a:ext cx="2971800" cy="331470"/>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812530"/>
            <a:ext cx="2971800" cy="331470"/>
          </a:xfrm>
          <a:prstGeom prst="rect">
            <a:avLst/>
          </a:prstGeom>
        </p:spPr>
        <p:txBody>
          <a:bodyPr vert="horz" lIns="91440" tIns="45720" rIns="91440" bIns="45720" rtlCol="0" anchor="b"/>
          <a:lstStyle>
            <a:lvl1pPr algn="r">
              <a:defRPr sz="800"/>
            </a:lvl1pPr>
          </a:lstStyle>
          <a:p>
            <a:fld id="{7557F961-86FF-491E-A70B-65BFCE8E6E3E}" type="slidenum">
              <a:rPr lang="en-GB" smtClean="0"/>
              <a:pPr/>
              <a:t>‹#›</a:t>
            </a:fld>
            <a:endParaRPr lang="en-GB"/>
          </a:p>
        </p:txBody>
      </p:sp>
    </p:spTree>
    <p:extLst>
      <p:ext uri="{BB962C8B-B14F-4D97-AF65-F5344CB8AC3E}">
        <p14:creationId xmlns:p14="http://schemas.microsoft.com/office/powerpoint/2010/main" val="1325457585"/>
      </p:ext>
    </p:extLst>
  </p:cSld>
  <p:clrMap bg1="lt1" tx1="dk1" bg2="lt2" tx2="dk2" accent1="accent1" accent2="accent2" accent3="accent3" accent4="accent4" accent5="accent5" accent6="accent6" hlink="hlink" folHlink="folHlink"/>
  <p:notesStyle>
    <a:lvl1pPr marL="0" algn="l" defTabSz="1219170" rtl="0" eaLnBrk="1" latinLnBrk="0" hangingPunct="1">
      <a:defRPr sz="1333" kern="1200">
        <a:solidFill>
          <a:schemeClr val="tx1"/>
        </a:solidFill>
        <a:latin typeface="+mn-lt"/>
        <a:ea typeface="+mn-ea"/>
        <a:cs typeface="+mn-cs"/>
      </a:defRPr>
    </a:lvl1pPr>
    <a:lvl2pPr marL="609585" algn="l" defTabSz="1219170" rtl="0" eaLnBrk="1" latinLnBrk="0" hangingPunct="1">
      <a:defRPr sz="1333" kern="1200">
        <a:solidFill>
          <a:schemeClr val="tx1"/>
        </a:solidFill>
        <a:latin typeface="+mn-lt"/>
        <a:ea typeface="+mn-ea"/>
        <a:cs typeface="+mn-cs"/>
      </a:defRPr>
    </a:lvl2pPr>
    <a:lvl3pPr marL="1219170" algn="l" defTabSz="1219170" rtl="0" eaLnBrk="1" latinLnBrk="0" hangingPunct="1">
      <a:defRPr sz="1333" kern="1200">
        <a:solidFill>
          <a:schemeClr val="tx1"/>
        </a:solidFill>
        <a:latin typeface="+mn-lt"/>
        <a:ea typeface="+mn-ea"/>
        <a:cs typeface="+mn-cs"/>
      </a:defRPr>
    </a:lvl3pPr>
    <a:lvl4pPr marL="1828754" algn="l" defTabSz="1219170" rtl="0" eaLnBrk="1" latinLnBrk="0" hangingPunct="1">
      <a:defRPr sz="1333" kern="1200">
        <a:solidFill>
          <a:schemeClr val="tx1"/>
        </a:solidFill>
        <a:latin typeface="+mn-lt"/>
        <a:ea typeface="+mn-ea"/>
        <a:cs typeface="+mn-cs"/>
      </a:defRPr>
    </a:lvl4pPr>
    <a:lvl5pPr marL="2438339" algn="l" defTabSz="1219170" rtl="0" eaLnBrk="1" latinLnBrk="0" hangingPunct="1">
      <a:defRPr sz="1333"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7FB31-0C7B-4DF9-A9BC-6BD9C278B254}" type="slidenum">
              <a:rPr kumimoji="0" lang="en-US" sz="800" b="0" i="0" u="none" strike="noStrike" kern="1200" cap="none" spc="0" normalizeH="0" baseline="0" noProof="0" smtClean="0">
                <a:ln>
                  <a:noFill/>
                </a:ln>
                <a:solidFill>
                  <a:srgbClr val="31323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
        <p:nvSpPr>
          <p:cNvPr id="5" name="Footer Placeholder 4">
            <a:extLst>
              <a:ext uri="{FF2B5EF4-FFF2-40B4-BE49-F238E27FC236}">
                <a16:creationId xmlns:a16="http://schemas.microsoft.com/office/drawing/2014/main" id="{B4B68157-032C-4824-BA8F-85A892EEF47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27074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7FB31-0C7B-4DF9-A9BC-6BD9C278B254}" type="slidenum">
              <a:rPr kumimoji="0" lang="en-US" sz="800" b="0" i="0" u="none" strike="noStrike" kern="1200" cap="none" spc="0" normalizeH="0" baseline="0" noProof="0" smtClean="0">
                <a:ln>
                  <a:noFill/>
                </a:ln>
                <a:solidFill>
                  <a:srgbClr val="31323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
        <p:nvSpPr>
          <p:cNvPr id="5" name="Footer Placeholder 4">
            <a:extLst>
              <a:ext uri="{FF2B5EF4-FFF2-40B4-BE49-F238E27FC236}">
                <a16:creationId xmlns:a16="http://schemas.microsoft.com/office/drawing/2014/main" id="{B4B68157-032C-4824-BA8F-85A892EEF47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799864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7FB31-0C7B-4DF9-A9BC-6BD9C278B254}" type="slidenum">
              <a:rPr kumimoji="0" lang="en-US" sz="800" b="0" i="0" u="none" strike="noStrike" kern="1200" cap="none" spc="0" normalizeH="0" baseline="0" noProof="0" smtClean="0">
                <a:ln>
                  <a:noFill/>
                </a:ln>
                <a:solidFill>
                  <a:srgbClr val="31323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
        <p:nvSpPr>
          <p:cNvPr id="5" name="Footer Placeholder 4">
            <a:extLst>
              <a:ext uri="{FF2B5EF4-FFF2-40B4-BE49-F238E27FC236}">
                <a16:creationId xmlns:a16="http://schemas.microsoft.com/office/drawing/2014/main" id="{B4B68157-032C-4824-BA8F-85A892EEF47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40639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7FB31-0C7B-4DF9-A9BC-6BD9C278B254}" type="slidenum">
              <a:rPr kumimoji="0" lang="en-US" sz="800" b="0" i="0" u="none" strike="noStrike" kern="1200" cap="none" spc="0" normalizeH="0" baseline="0" noProof="0" smtClean="0">
                <a:ln>
                  <a:noFill/>
                </a:ln>
                <a:solidFill>
                  <a:srgbClr val="31323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
        <p:nvSpPr>
          <p:cNvPr id="5" name="Footer Placeholder 4">
            <a:extLst>
              <a:ext uri="{FF2B5EF4-FFF2-40B4-BE49-F238E27FC236}">
                <a16:creationId xmlns:a16="http://schemas.microsoft.com/office/drawing/2014/main" id="{B4B68157-032C-4824-BA8F-85A892EEF47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6360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7FB31-0C7B-4DF9-A9BC-6BD9C278B254}" type="slidenum">
              <a:rPr kumimoji="0" lang="en-US" sz="800" b="0" i="0" u="none" strike="noStrike" kern="1200" cap="none" spc="0" normalizeH="0" baseline="0" noProof="0" smtClean="0">
                <a:ln>
                  <a:noFill/>
                </a:ln>
                <a:solidFill>
                  <a:srgbClr val="31323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
        <p:nvSpPr>
          <p:cNvPr id="5" name="Footer Placeholder 4">
            <a:extLst>
              <a:ext uri="{FF2B5EF4-FFF2-40B4-BE49-F238E27FC236}">
                <a16:creationId xmlns:a16="http://schemas.microsoft.com/office/drawing/2014/main" id="{B4B68157-032C-4824-BA8F-85A892EEF47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9745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7FB31-0C7B-4DF9-A9BC-6BD9C278B254}" type="slidenum">
              <a:rPr kumimoji="0" lang="en-US" sz="800" b="0" i="0" u="none" strike="noStrike" kern="1200" cap="none" spc="0" normalizeH="0" baseline="0" noProof="0" smtClean="0">
                <a:ln>
                  <a:noFill/>
                </a:ln>
                <a:solidFill>
                  <a:srgbClr val="31323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
        <p:nvSpPr>
          <p:cNvPr id="5" name="Footer Placeholder 4">
            <a:extLst>
              <a:ext uri="{FF2B5EF4-FFF2-40B4-BE49-F238E27FC236}">
                <a16:creationId xmlns:a16="http://schemas.microsoft.com/office/drawing/2014/main" id="{B4B68157-032C-4824-BA8F-85A892EEF47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86912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7FB31-0C7B-4DF9-A9BC-6BD9C278B254}" type="slidenum">
              <a:rPr kumimoji="0" lang="en-US" sz="800" b="0" i="0" u="none" strike="noStrike" kern="1200" cap="none" spc="0" normalizeH="0" baseline="0" noProof="0" smtClean="0">
                <a:ln>
                  <a:noFill/>
                </a:ln>
                <a:solidFill>
                  <a:srgbClr val="31323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
        <p:nvSpPr>
          <p:cNvPr id="5" name="Footer Placeholder 4">
            <a:extLst>
              <a:ext uri="{FF2B5EF4-FFF2-40B4-BE49-F238E27FC236}">
                <a16:creationId xmlns:a16="http://schemas.microsoft.com/office/drawing/2014/main" id="{B4B68157-032C-4824-BA8F-85A892EEF47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3399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7FB31-0C7B-4DF9-A9BC-6BD9C278B254}" type="slidenum">
              <a:rPr kumimoji="0" lang="en-US" sz="800" b="0" i="0" u="none" strike="noStrike" kern="1200" cap="none" spc="0" normalizeH="0" baseline="0" noProof="0" smtClean="0">
                <a:ln>
                  <a:noFill/>
                </a:ln>
                <a:solidFill>
                  <a:srgbClr val="313232"/>
                </a:solidFill>
                <a:effectLst/>
                <a:uLnTx/>
                <a:uFillTx/>
                <a:latin typeface="Arial" charset="0"/>
                <a:ea typeface="ＭＳ Ｐゴシック"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
        <p:nvSpPr>
          <p:cNvPr id="5" name="Footer Placeholder 4">
            <a:extLst>
              <a:ext uri="{FF2B5EF4-FFF2-40B4-BE49-F238E27FC236}">
                <a16:creationId xmlns:a16="http://schemas.microsoft.com/office/drawing/2014/main" id="{B4B68157-032C-4824-BA8F-85A892EEF479}"/>
              </a:ext>
            </a:extLst>
          </p:cNvPr>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313232"/>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62332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40</a:t>
            </a:fld>
            <a:endParaRPr lang="en-GB"/>
          </a:p>
        </p:txBody>
      </p:sp>
    </p:spTree>
    <p:extLst>
      <p:ext uri="{BB962C8B-B14F-4D97-AF65-F5344CB8AC3E}">
        <p14:creationId xmlns:p14="http://schemas.microsoft.com/office/powerpoint/2010/main" val="17904121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slideMaster" Target="../slideMasters/slideMaster1.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slideMaster" Target="../slideMasters/slideMaster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32.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Master" Target="../slideMasters/slideMaster1.xml"/><Relationship Id="rId5" Type="http://schemas.openxmlformats.org/officeDocument/2006/relationships/tags" Target="../tags/tag129.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slideMaster" Target="../slideMasters/slideMaster1.xml"/><Relationship Id="rId5" Type="http://schemas.openxmlformats.org/officeDocument/2006/relationships/tags" Target="../tags/tag139.xml"/><Relationship Id="rId10" Type="http://schemas.openxmlformats.org/officeDocument/2006/relationships/tags" Target="../tags/tag144.xml"/><Relationship Id="rId4" Type="http://schemas.openxmlformats.org/officeDocument/2006/relationships/tags" Target="../tags/tag138.xml"/><Relationship Id="rId9" Type="http://schemas.openxmlformats.org/officeDocument/2006/relationships/tags" Target="../tags/tag14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9"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9"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slideMaster" Target="../slideMasters/slideMaster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slideMaster" Target="../slideMasters/slideMaster1.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tags" Target="../tags/tag19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slideMaster" Target="../slideMasters/slideMaster1.xml"/><Relationship Id="rId5" Type="http://schemas.openxmlformats.org/officeDocument/2006/relationships/tags" Target="../tags/tag19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18.xml"/><Relationship Id="rId7" Type="http://schemas.openxmlformats.org/officeDocument/2006/relationships/image" Target="../media/image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17.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9"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9"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9"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41.xml"/><Relationship Id="rId3" Type="http://schemas.openxmlformats.org/officeDocument/2006/relationships/tags" Target="../tags/tag236.xml"/><Relationship Id="rId7" Type="http://schemas.openxmlformats.org/officeDocument/2006/relationships/tags" Target="../tags/tag240.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slideMaster" Target="../slideMasters/slideMaster1.xml"/><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tags" Target="../tags/tag253.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0" Type="http://schemas.openxmlformats.org/officeDocument/2006/relationships/tags" Target="../tags/tag251.xml"/><Relationship Id="rId4" Type="http://schemas.openxmlformats.org/officeDocument/2006/relationships/tags" Target="../tags/tag245.xml"/><Relationship Id="rId9" Type="http://schemas.openxmlformats.org/officeDocument/2006/relationships/tags" Target="../tags/tag250.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56.xml"/><Relationship Id="rId7" Type="http://schemas.openxmlformats.org/officeDocument/2006/relationships/slideMaster" Target="../slideMasters/slideMaster1.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slideMaster" Target="../slideMasters/slideMaster1.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68.xml"/><Relationship Id="rId7" Type="http://schemas.openxmlformats.org/officeDocument/2006/relationships/slideMaster" Target="../slideMasters/slideMaster1.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74.xml"/><Relationship Id="rId7" Type="http://schemas.openxmlformats.org/officeDocument/2006/relationships/slideMaster" Target="../slideMasters/slideMaster1.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80.xml"/><Relationship Id="rId7" Type="http://schemas.openxmlformats.org/officeDocument/2006/relationships/slideMaster" Target="../slideMasters/slideMaster1.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1.xml"/><Relationship Id="rId4" Type="http://schemas.openxmlformats.org/officeDocument/2006/relationships/tags" Target="../tags/tag24.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286.xml"/><Relationship Id="rId7" Type="http://schemas.openxmlformats.org/officeDocument/2006/relationships/slideMaster" Target="../slideMasters/slideMaster1.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292.xml"/><Relationship Id="rId7" Type="http://schemas.openxmlformats.org/officeDocument/2006/relationships/slideMaster" Target="../slideMasters/slideMaster1.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98.xml"/><Relationship Id="rId7" Type="http://schemas.openxmlformats.org/officeDocument/2006/relationships/slideMaster" Target="../slideMasters/slideMaster1.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4.xml"/><Relationship Id="rId7" Type="http://schemas.openxmlformats.org/officeDocument/2006/relationships/tags" Target="../tags/tag308.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11.xml"/><Relationship Id="rId7" Type="http://schemas.openxmlformats.org/officeDocument/2006/relationships/image" Target="../media/image5.sv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31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15.xml"/><Relationship Id="rId7" Type="http://schemas.openxmlformats.org/officeDocument/2006/relationships/image" Target="../media/image5.svg"/><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316.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5" Type="http://schemas.openxmlformats.org/officeDocument/2006/relationships/slideMaster" Target="../slideMasters/slideMaster1.xml"/><Relationship Id="rId4" Type="http://schemas.openxmlformats.org/officeDocument/2006/relationships/tags" Target="../tags/tag320.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slideMaster" Target="../slideMasters/slideMaster1.xml"/><Relationship Id="rId4" Type="http://schemas.openxmlformats.org/officeDocument/2006/relationships/tags" Target="../tags/tag32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5" Type="http://schemas.openxmlformats.org/officeDocument/2006/relationships/slideMaster" Target="../slideMasters/slideMaster1.xml"/><Relationship Id="rId4" Type="http://schemas.openxmlformats.org/officeDocument/2006/relationships/tags" Target="../tags/tag328.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331.xml"/><Relationship Id="rId7" Type="http://schemas.openxmlformats.org/officeDocument/2006/relationships/image" Target="../media/image6.pn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slideMaster" Target="../slideMasters/slideMaster1.xml"/><Relationship Id="rId5" Type="http://schemas.openxmlformats.org/officeDocument/2006/relationships/tags" Target="../tags/tag333.xml"/><Relationship Id="rId4" Type="http://schemas.openxmlformats.org/officeDocument/2006/relationships/tags" Target="../tags/tag33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Master" Target="../slideMasters/slideMaster1.xml"/><Relationship Id="rId4" Type="http://schemas.openxmlformats.org/officeDocument/2006/relationships/tags" Target="../tags/tag28.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5.xml"/><Relationship Id="rId1" Type="http://schemas.openxmlformats.org/officeDocument/2006/relationships/tags" Target="../tags/tag334.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 Id="rId5" Type="http://schemas.openxmlformats.org/officeDocument/2006/relationships/slideMaster" Target="../slideMasters/slideMaster1.xml"/><Relationship Id="rId4" Type="http://schemas.openxmlformats.org/officeDocument/2006/relationships/tags" Target="../tags/tag33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5" Type="http://schemas.openxmlformats.org/officeDocument/2006/relationships/slideMaster" Target="../slideMasters/slideMaster1.xml"/><Relationship Id="rId4" Type="http://schemas.openxmlformats.org/officeDocument/2006/relationships/tags" Target="../tags/tag343.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tags" Target="../tags/tag344.xml"/><Relationship Id="rId5" Type="http://schemas.openxmlformats.org/officeDocument/2006/relationships/slideMaster" Target="../slideMasters/slideMaster1.xml"/><Relationship Id="rId4" Type="http://schemas.openxmlformats.org/officeDocument/2006/relationships/tags" Target="../tags/tag347.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slideMaster" Target="../slideMasters/slideMaster1.xml"/><Relationship Id="rId5" Type="http://schemas.openxmlformats.org/officeDocument/2006/relationships/tags" Target="../tags/tag355.xml"/><Relationship Id="rId4" Type="http://schemas.openxmlformats.org/officeDocument/2006/relationships/tags" Target="../tags/tag35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slideMaster" Target="../slideMasters/slideMaster1.xml"/><Relationship Id="rId5" Type="http://schemas.openxmlformats.org/officeDocument/2006/relationships/tags" Target="../tags/tag360.xml"/><Relationship Id="rId4" Type="http://schemas.openxmlformats.org/officeDocument/2006/relationships/tags" Target="../tags/tag359.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1.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3.xml"/><Relationship Id="rId1" Type="http://schemas.openxmlformats.org/officeDocument/2006/relationships/tags" Target="../tags/tag36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Report Style">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281D3B6-B432-47A1-8A8D-3C936BE594CF}"/>
              </a:ext>
            </a:extLst>
          </p:cNvPr>
          <p:cNvSpPr>
            <a:spLocks noGrp="1"/>
          </p:cNvSpPr>
          <p:nvPr>
            <p:ph type="title"/>
            <p:custDataLst>
              <p:tags r:id="rId1"/>
            </p:custDataLst>
          </p:nvPr>
        </p:nvSpPr>
        <p:spPr>
          <a:xfrm>
            <a:off x="771263" y="1460302"/>
            <a:ext cx="4319850" cy="1404000"/>
          </a:xfrm>
          <a:ln>
            <a:noFill/>
          </a:ln>
        </p:spPr>
        <p:txBody>
          <a:bodyPr anchor="b" anchorCtr="0"/>
          <a:lstStyle>
            <a:lvl1pPr>
              <a:lnSpc>
                <a:spcPct val="90000"/>
              </a:lnSpc>
              <a:defRPr sz="3200">
                <a:solidFill>
                  <a:schemeClr val="tx2"/>
                </a:solidFill>
              </a:defRPr>
            </a:lvl1pPr>
          </a:lstStyle>
          <a:p>
            <a:r>
              <a:rPr lang="en-GB" dirty="0"/>
              <a:t>Click to edit Master title style</a:t>
            </a:r>
            <a:endParaRPr lang="en-GB"/>
          </a:p>
        </p:txBody>
      </p:sp>
      <p:sp>
        <p:nvSpPr>
          <p:cNvPr id="11" name="Subtitle">
            <a:extLst>
              <a:ext uri="{FF2B5EF4-FFF2-40B4-BE49-F238E27FC236}">
                <a16:creationId xmlns:a16="http://schemas.microsoft.com/office/drawing/2014/main" id="{15122764-CB9D-443D-A5D1-9693FAAB0BA6}"/>
              </a:ext>
            </a:extLst>
          </p:cNvPr>
          <p:cNvSpPr>
            <a:spLocks noGrp="1"/>
          </p:cNvSpPr>
          <p:nvPr>
            <p:ph type="body" sz="quarter" idx="10"/>
            <p:custDataLst>
              <p:tags r:id="rId2"/>
            </p:custDataLst>
          </p:nvPr>
        </p:nvSpPr>
        <p:spPr>
          <a:xfrm>
            <a:off x="770929" y="3001443"/>
            <a:ext cx="4319850" cy="480000"/>
          </a:xfrm>
          <a:ln>
            <a:noFill/>
          </a:ln>
        </p:spPr>
        <p:txBody>
          <a:bodyPr/>
          <a:lstStyle>
            <a:lvl1pPr marL="0" indent="0">
              <a:spcBef>
                <a:spcPts val="0"/>
              </a:spcBef>
              <a:spcAft>
                <a:spcPts val="0"/>
              </a:spcAft>
              <a:buNone/>
              <a:defRPr sz="1600">
                <a:solidFill>
                  <a:schemeClr val="tx1"/>
                </a:solidFill>
              </a:defRPr>
            </a:lvl1pPr>
            <a:lvl2pPr marL="0" indent="0">
              <a:spcBef>
                <a:spcPts val="1600"/>
              </a:spcBef>
              <a:spcAft>
                <a:spcPts val="0"/>
              </a:spcAft>
              <a:buNone/>
              <a:defRPr sz="1467">
                <a:solidFill>
                  <a:schemeClr val="accent4"/>
                </a:solidFill>
              </a:defRPr>
            </a:lvl2pPr>
            <a:lvl3pPr marL="0" indent="0">
              <a:buNone/>
              <a:defRPr sz="1867"/>
            </a:lvl3pPr>
            <a:lvl4pPr>
              <a:defRPr sz="1867"/>
            </a:lvl4pPr>
            <a:lvl5pPr>
              <a:defRPr sz="1867"/>
            </a:lvl5pPr>
          </a:lstStyle>
          <a:p>
            <a:pPr lvl="0"/>
            <a:r>
              <a:rPr lang="en-GB" dirty="0"/>
              <a:t>Click to edit Master text styles</a:t>
            </a:r>
            <a:endParaRPr lang="en-GB"/>
          </a:p>
        </p:txBody>
      </p:sp>
      <p:sp>
        <p:nvSpPr>
          <p:cNvPr id="17" name="Side Bar">
            <a:extLst>
              <a:ext uri="{FF2B5EF4-FFF2-40B4-BE49-F238E27FC236}">
                <a16:creationId xmlns:a16="http://schemas.microsoft.com/office/drawing/2014/main" id="{E198F184-7315-47B1-BFA2-954D65D67DD9}"/>
              </a:ext>
              <a:ext uri="{C183D7F6-B498-43B3-948B-1728B52AA6E4}">
                <adec:decorative xmlns:adec="http://schemas.microsoft.com/office/drawing/2017/decorative" val="1"/>
              </a:ext>
            </a:extLst>
          </p:cNvPr>
          <p:cNvSpPr/>
          <p:nvPr userDrawn="1">
            <p:custDataLst>
              <p:tags r:id="rId3"/>
            </p:custDataLst>
          </p:nvPr>
        </p:nvSpPr>
        <p:spPr>
          <a:xfrm>
            <a:off x="460" y="-3248"/>
            <a:ext cx="108597" cy="686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 name="Cover Image">
            <a:extLst>
              <a:ext uri="{FF2B5EF4-FFF2-40B4-BE49-F238E27FC236}">
                <a16:creationId xmlns:a16="http://schemas.microsoft.com/office/drawing/2014/main" id="{14080E32-8C9D-403D-B680-26976D49A8ED}"/>
              </a:ext>
              <a:ext uri="{C183D7F6-B498-43B3-948B-1728B52AA6E4}">
                <adec:decorative xmlns:adec="http://schemas.microsoft.com/office/drawing/2017/decorative" val="1"/>
              </a:ext>
            </a:extLst>
          </p:cNvPr>
          <p:cNvSpPr>
            <a:spLocks noGrp="1"/>
          </p:cNvSpPr>
          <p:nvPr>
            <p:ph type="pic" sz="quarter" idx="11" hasCustomPrompt="1"/>
            <p:custDataLst>
              <p:tags r:id="rId4"/>
            </p:custDataLst>
          </p:nvPr>
        </p:nvSpPr>
        <p:spPr>
          <a:xfrm>
            <a:off x="5499100" y="0"/>
            <a:ext cx="6692900" cy="6858000"/>
          </a:xfrm>
          <a:ln>
            <a:noFill/>
          </a:ln>
        </p:spPr>
        <p:txBody>
          <a:bodyPr tIns="108000"/>
          <a:lstStyle>
            <a:lvl1pPr marL="0" indent="0" algn="ctr">
              <a:buNone/>
              <a:defRPr/>
            </a:lvl1pPr>
          </a:lstStyle>
          <a:p>
            <a:pPr marL="0" marR="0" lvl="0" indent="0" algn="ctr" defTabSz="287993" rtl="0" eaLnBrk="1" fontAlgn="auto" latinLnBrk="0" hangingPunct="1">
              <a:lnSpc>
                <a:spcPct val="110000"/>
              </a:lnSpc>
              <a:spcBef>
                <a:spcPts val="0"/>
              </a:spcBef>
              <a:spcAft>
                <a:spcPts val="600"/>
              </a:spcAft>
              <a:buClr>
                <a:schemeClr val="tx1"/>
              </a:buClr>
              <a:buSzPct val="100000"/>
              <a:buFont typeface="Arial" panose="020B0604020202020204" pitchFamily="34" charset="0"/>
              <a:buNone/>
              <a:tabLst/>
              <a:defRPr/>
            </a:pPr>
            <a:r>
              <a:rPr lang="en-GB" dirty="0"/>
              <a:t>Add Photo</a:t>
            </a:r>
            <a:endParaRPr lang="en-GB"/>
          </a:p>
        </p:txBody>
      </p:sp>
      <p:sp>
        <p:nvSpPr>
          <p:cNvPr id="5" name="logo">
            <a:extLst>
              <a:ext uri="{FF2B5EF4-FFF2-40B4-BE49-F238E27FC236}">
                <a16:creationId xmlns:a16="http://schemas.microsoft.com/office/drawing/2014/main" id="{CCB04D5B-77F0-4342-852A-77493E9AF711}"/>
              </a:ext>
              <a:ext uri="{C183D7F6-B498-43B3-948B-1728B52AA6E4}">
                <adec:decorative xmlns:adec="http://schemas.microsoft.com/office/drawing/2017/decorative" val="1"/>
              </a:ext>
            </a:extLst>
          </p:cNvPr>
          <p:cNvSpPr>
            <a:spLocks/>
          </p:cNvSpPr>
          <p:nvPr userDrawn="1"/>
        </p:nvSpPr>
        <p:spPr>
          <a:xfrm>
            <a:off x="770889" y="380959"/>
            <a:ext cx="757998" cy="290513"/>
          </a:xfrm>
          <a:prstGeom prst="rect">
            <a:avLst/>
          </a:prstGeom>
          <a:blipFill>
            <a:blip r:embed="rId7">
              <a:extLst>
                <a:ext uri="{96DAC541-7B7A-43D3-8B79-37D633B846F1}">
                  <asvg:svgBlip xmlns:asvg="http://schemas.microsoft.com/office/drawing/2016/SVG/main" r:embed="rId8"/>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a:solidFill>
                <a:schemeClr val="tx1"/>
              </a:solidFill>
            </a:endParaRPr>
          </a:p>
        </p:txBody>
      </p:sp>
      <p:sp>
        <p:nvSpPr>
          <p:cNvPr id="3" name="Guides" hidden="1">
            <a:extLst>
              <a:ext uri="{FF2B5EF4-FFF2-40B4-BE49-F238E27FC236}">
                <a16:creationId xmlns:a16="http://schemas.microsoft.com/office/drawing/2014/main" id="{E305683D-0EA5-4344-AF81-CD96254B47CB}"/>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718624927"/>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2999" userDrawn="1">
          <p15:clr>
            <a:srgbClr val="FF96FF"/>
          </p15:clr>
        </p15:guide>
        <p15:guide id="8" orient="horz" pos="3589" userDrawn="1">
          <p15:clr>
            <a:srgbClr val="FF96FF"/>
          </p15:clr>
        </p15:guide>
        <p15:guide id="9" pos="721" userDrawn="1">
          <p15:clr>
            <a:srgbClr val="FF96FF"/>
          </p15:clr>
        </p15:guide>
        <p15:guide id="10" pos="982" userDrawn="1">
          <p15:clr>
            <a:srgbClr val="FF96FF"/>
          </p15:clr>
        </p15:guide>
        <p15:guide id="11" pos="1218" userDrawn="1">
          <p15:clr>
            <a:srgbClr val="FF96FF"/>
          </p15:clr>
        </p15:guide>
        <p15:guide id="12" pos="1475" userDrawn="1">
          <p15:clr>
            <a:srgbClr val="FF96FF"/>
          </p15:clr>
        </p15:guide>
        <p15:guide id="13" pos="1708" userDrawn="1">
          <p15:clr>
            <a:srgbClr val="FF96FF"/>
          </p15:clr>
        </p15:guide>
        <p15:guide id="14" pos="1972" userDrawn="1">
          <p15:clr>
            <a:srgbClr val="FF96FF"/>
          </p15:clr>
        </p15:guide>
        <p15:guide id="15" pos="2212" userDrawn="1">
          <p15:clr>
            <a:srgbClr val="FF96FF"/>
          </p15:clr>
        </p15:guide>
        <p15:guide id="16" pos="2469" userDrawn="1">
          <p15:clr>
            <a:srgbClr val="FF96FF"/>
          </p15:clr>
        </p15:guide>
        <p15:guide id="17" pos="2710" userDrawn="1">
          <p15:clr>
            <a:srgbClr val="FF96FF"/>
          </p15:clr>
        </p15:guide>
        <p15:guide id="18" pos="2966" userDrawn="1">
          <p15:clr>
            <a:srgbClr val="FF96FF"/>
          </p15:clr>
        </p15:guide>
        <p15:guide id="19" pos="3205" userDrawn="1">
          <p15:clr>
            <a:srgbClr val="FF96FF"/>
          </p15:clr>
        </p15:guide>
        <p15:guide id="20" pos="3464" userDrawn="1">
          <p15:clr>
            <a:srgbClr val="FF96FF"/>
          </p15:clr>
        </p15:guide>
        <p15:guide id="21" pos="3704" userDrawn="1">
          <p15:clr>
            <a:srgbClr val="FF96FF"/>
          </p15:clr>
        </p15:guide>
        <p15:guide id="22" pos="3961" userDrawn="1">
          <p15:clr>
            <a:srgbClr val="FF96FF"/>
          </p15:clr>
        </p15:guide>
        <p15:guide id="23" pos="4201" userDrawn="1">
          <p15:clr>
            <a:srgbClr val="FF96FF"/>
          </p15:clr>
        </p15:guide>
        <p15:guide id="24" pos="4458" userDrawn="1">
          <p15:clr>
            <a:srgbClr val="FF96FF"/>
          </p15:clr>
        </p15:guide>
        <p15:guide id="25" pos="4698" userDrawn="1">
          <p15:clr>
            <a:srgbClr val="FF96FF"/>
          </p15:clr>
        </p15:guide>
        <p15:guide id="26" pos="4955" userDrawn="1">
          <p15:clr>
            <a:srgbClr val="FF96FF"/>
          </p15:clr>
        </p15:guide>
        <p15:guide id="27" pos="5196" userDrawn="1">
          <p15:clr>
            <a:srgbClr val="FF96FF"/>
          </p15:clr>
        </p15:guide>
        <p15:guide id="28" pos="5452" userDrawn="1">
          <p15:clr>
            <a:srgbClr val="FF96FF"/>
          </p15:clr>
        </p15:guide>
        <p15:guide id="29" pos="5693" userDrawn="1">
          <p15:clr>
            <a:srgbClr val="FF96FF"/>
          </p15:clr>
        </p15:guide>
        <p15:guide id="30" pos="5950" userDrawn="1">
          <p15:clr>
            <a:srgbClr val="FF96FF"/>
          </p15:clr>
        </p15:guide>
        <p15:guide id="31" pos="6190" userDrawn="1">
          <p15:clr>
            <a:srgbClr val="FF96FF"/>
          </p15:clr>
        </p15:guide>
        <p15:guide id="32" pos="6447" userDrawn="1">
          <p15:clr>
            <a:srgbClr val="FF96FF"/>
          </p15:clr>
        </p15:guide>
        <p15:guide id="33" pos="6687" userDrawn="1">
          <p15:clr>
            <a:srgbClr val="FF96FF"/>
          </p15:clr>
        </p15:guide>
        <p15:guide id="34" pos="6944" userDrawn="1">
          <p15:clr>
            <a:srgbClr val="FF96FF"/>
          </p15:clr>
        </p15:guide>
        <p15:guide id="35" pos="7185" userDrawn="1">
          <p15:clr>
            <a:srgbClr val="FF96FF"/>
          </p15:clr>
        </p15:guide>
        <p15:guide id="36" pos="7441"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1/3) Over O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a:t>Click to edit Master title style</a:t>
            </a:r>
            <a:endParaRPr lang="en-GB" dirty="0"/>
          </a:p>
        </p:txBody>
      </p:sp>
      <p:sp>
        <p:nvSpPr>
          <p:cNvPr id="12" name="Text Placeholder 6">
            <a:extLst>
              <a:ext uri="{FF2B5EF4-FFF2-40B4-BE49-F238E27FC236}">
                <a16:creationId xmlns:a16="http://schemas.microsoft.com/office/drawing/2014/main" id="{A3FBAAAB-55FA-47E2-A9FB-81B32E7F3F63}"/>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106692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5"/>
            </p:custDataLst>
          </p:nvPr>
        </p:nvSpPr>
        <p:spPr>
          <a:xfrm>
            <a:off x="1144799" y="3169200"/>
            <a:ext cx="10668453"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730242337"/>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3008" userDrawn="1">
          <p15:clr>
            <a:srgbClr val="FF96FF"/>
          </p15:clr>
        </p15:guide>
        <p15:guide id="8" orient="horz" pos="3780" userDrawn="1">
          <p15:clr>
            <a:srgbClr val="FF96FF"/>
          </p15:clr>
        </p15:guide>
        <p15:guide id="9" pos="721" userDrawn="1">
          <p15:clr>
            <a:srgbClr val="FF96FF"/>
          </p15:clr>
        </p15:guide>
        <p15:guide id="10" pos="7441"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1/3) Over Tw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a:t>Click to edit Master title style</a:t>
            </a:r>
          </a:p>
        </p:txBody>
      </p:sp>
      <p:sp>
        <p:nvSpPr>
          <p:cNvPr id="12" name="Text Placeholder 6">
            <a:extLst>
              <a:ext uri="{FF2B5EF4-FFF2-40B4-BE49-F238E27FC236}">
                <a16:creationId xmlns:a16="http://schemas.microsoft.com/office/drawing/2014/main" id="{A3FBAAAB-55FA-47E2-A9FB-81B32E7F3F63}"/>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106692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5"/>
            </p:custDataLst>
          </p:nvPr>
        </p:nvSpPr>
        <p:spPr>
          <a:xfrm>
            <a:off x="1144800" y="3169200"/>
            <a:ext cx="51438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A4E1DC1F-BCC1-4855-897C-4D082C15B58F}"/>
              </a:ext>
            </a:extLst>
          </p:cNvPr>
          <p:cNvSpPr>
            <a:spLocks noGrp="1"/>
          </p:cNvSpPr>
          <p:nvPr>
            <p:ph sz="quarter" idx="17"/>
            <p:custDataLst>
              <p:tags r:id="rId6"/>
            </p:custDataLst>
          </p:nvPr>
        </p:nvSpPr>
        <p:spPr>
          <a:xfrm>
            <a:off x="6670200" y="3169200"/>
            <a:ext cx="51438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288190353"/>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3008" userDrawn="1">
          <p15:clr>
            <a:srgbClr val="FF96FF"/>
          </p15:clr>
        </p15:guide>
        <p15:guide id="8" orient="horz" pos="3780" userDrawn="1">
          <p15:clr>
            <a:srgbClr val="FF96FF"/>
          </p15:clr>
        </p15:guide>
        <p15:guide id="9" pos="721" userDrawn="1">
          <p15:clr>
            <a:srgbClr val="FF96FF"/>
          </p15:clr>
        </p15:guide>
        <p15:guide id="10" pos="3961" userDrawn="1">
          <p15:clr>
            <a:srgbClr val="FF96FF"/>
          </p15:clr>
        </p15:guide>
        <p15:guide id="11" pos="4201" userDrawn="1">
          <p15:clr>
            <a:srgbClr val="FF96FF"/>
          </p15:clr>
        </p15:guide>
        <p15:guide id="12" pos="7441"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1/2) Over Tw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a:t>Click to edit Master title style</a:t>
            </a:r>
          </a:p>
        </p:txBody>
      </p:sp>
      <p:sp>
        <p:nvSpPr>
          <p:cNvPr id="12" name="Text Placeholder 6">
            <a:extLst>
              <a:ext uri="{FF2B5EF4-FFF2-40B4-BE49-F238E27FC236}">
                <a16:creationId xmlns:a16="http://schemas.microsoft.com/office/drawing/2014/main" id="{7C62E015-2E5F-42A5-942B-BF9703A0E984}"/>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106692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5"/>
            </p:custDataLst>
          </p:nvPr>
        </p:nvSpPr>
        <p:spPr>
          <a:xfrm>
            <a:off x="1144800" y="3972599"/>
            <a:ext cx="51438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A4E1DC1F-BCC1-4855-897C-4D082C15B58F}"/>
              </a:ext>
            </a:extLst>
          </p:cNvPr>
          <p:cNvSpPr>
            <a:spLocks noGrp="1"/>
          </p:cNvSpPr>
          <p:nvPr>
            <p:ph sz="quarter" idx="17"/>
            <p:custDataLst>
              <p:tags r:id="rId6"/>
            </p:custDataLst>
          </p:nvPr>
        </p:nvSpPr>
        <p:spPr>
          <a:xfrm>
            <a:off x="6670200" y="3972599"/>
            <a:ext cx="51438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568682975"/>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3961" userDrawn="1">
          <p15:clr>
            <a:srgbClr val="FF96FF"/>
          </p15:clr>
        </p15:guide>
        <p15:guide id="9" pos="4201" userDrawn="1">
          <p15:clr>
            <a:srgbClr val="FF96FF"/>
          </p15:clr>
        </p15:guide>
        <p15:guide id="10" pos="7441"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1/3) Over Thre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a:t>Click to edit Master title style</a:t>
            </a:r>
          </a:p>
        </p:txBody>
      </p:sp>
      <p:sp>
        <p:nvSpPr>
          <p:cNvPr id="13" name="Text Placeholder 6">
            <a:extLst>
              <a:ext uri="{FF2B5EF4-FFF2-40B4-BE49-F238E27FC236}">
                <a16:creationId xmlns:a16="http://schemas.microsoft.com/office/drawing/2014/main" id="{ABAB6473-D7C8-44F3-A4DE-FB72486B8645}"/>
              </a:ext>
            </a:extLst>
          </p:cNvPr>
          <p:cNvSpPr>
            <a:spLocks noGrp="1"/>
          </p:cNvSpPr>
          <p:nvPr>
            <p:ph type="body" sz="quarter" idx="19"/>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106692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5"/>
            </p:custDataLst>
          </p:nvPr>
        </p:nvSpPr>
        <p:spPr>
          <a:xfrm>
            <a:off x="1144800" y="31692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A4E1DC1F-BCC1-4855-897C-4D082C15B58F}"/>
              </a:ext>
            </a:extLst>
          </p:cNvPr>
          <p:cNvSpPr>
            <a:spLocks noGrp="1"/>
          </p:cNvSpPr>
          <p:nvPr>
            <p:ph sz="quarter" idx="17"/>
            <p:custDataLst>
              <p:tags r:id="rId6"/>
            </p:custDataLst>
          </p:nvPr>
        </p:nvSpPr>
        <p:spPr>
          <a:xfrm>
            <a:off x="4828399" y="31692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3">
            <a:extLst>
              <a:ext uri="{FF2B5EF4-FFF2-40B4-BE49-F238E27FC236}">
                <a16:creationId xmlns:a16="http://schemas.microsoft.com/office/drawing/2014/main" id="{18D7FEFE-C901-415C-B6F0-DBD6ABEA2601}"/>
              </a:ext>
            </a:extLst>
          </p:cNvPr>
          <p:cNvSpPr>
            <a:spLocks noGrp="1"/>
          </p:cNvSpPr>
          <p:nvPr>
            <p:ph sz="quarter" idx="18"/>
            <p:custDataLst>
              <p:tags r:id="rId7"/>
            </p:custDataLst>
          </p:nvPr>
        </p:nvSpPr>
        <p:spPr>
          <a:xfrm>
            <a:off x="8512000" y="31692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8"/>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181706166"/>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3008" userDrawn="1">
          <p15:clr>
            <a:srgbClr val="FF96FF"/>
          </p15:clr>
        </p15:guide>
        <p15:guide id="8" orient="horz" pos="3780" userDrawn="1">
          <p15:clr>
            <a:srgbClr val="FF96FF"/>
          </p15:clr>
        </p15:guide>
        <p15:guide id="9" pos="721" userDrawn="1">
          <p15:clr>
            <a:srgbClr val="FF96FF"/>
          </p15:clr>
        </p15:guide>
        <p15:guide id="10" pos="2801" userDrawn="1">
          <p15:clr>
            <a:srgbClr val="FF96FF"/>
          </p15:clr>
        </p15:guide>
        <p15:guide id="11" pos="3041" userDrawn="1">
          <p15:clr>
            <a:srgbClr val="FF96FF"/>
          </p15:clr>
        </p15:guide>
        <p15:guide id="12" pos="5121" userDrawn="1">
          <p15:clr>
            <a:srgbClr val="FF96FF"/>
          </p15:clr>
        </p15:guide>
        <p15:guide id="13" pos="5361" userDrawn="1">
          <p15:clr>
            <a:srgbClr val="FF96FF"/>
          </p15:clr>
        </p15:guide>
        <p15:guide id="14" pos="7441" userDrawn="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ntent (1/2) Over Thre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a:t>Click to edit Master title style</a:t>
            </a:r>
          </a:p>
        </p:txBody>
      </p:sp>
      <p:sp>
        <p:nvSpPr>
          <p:cNvPr id="13" name="Text Placeholder 6">
            <a:extLst>
              <a:ext uri="{FF2B5EF4-FFF2-40B4-BE49-F238E27FC236}">
                <a16:creationId xmlns:a16="http://schemas.microsoft.com/office/drawing/2014/main" id="{3E067065-6A22-4453-A560-F01537704FDC}"/>
              </a:ext>
            </a:extLst>
          </p:cNvPr>
          <p:cNvSpPr>
            <a:spLocks noGrp="1"/>
          </p:cNvSpPr>
          <p:nvPr>
            <p:ph type="body" sz="quarter" idx="19"/>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106692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5"/>
            </p:custDataLst>
          </p:nvPr>
        </p:nvSpPr>
        <p:spPr>
          <a:xfrm>
            <a:off x="1144800"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A4E1DC1F-BCC1-4855-897C-4D082C15B58F}"/>
              </a:ext>
            </a:extLst>
          </p:cNvPr>
          <p:cNvSpPr>
            <a:spLocks noGrp="1"/>
          </p:cNvSpPr>
          <p:nvPr>
            <p:ph sz="quarter" idx="17"/>
            <p:custDataLst>
              <p:tags r:id="rId6"/>
            </p:custDataLst>
          </p:nvPr>
        </p:nvSpPr>
        <p:spPr>
          <a:xfrm>
            <a:off x="4828399"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3">
            <a:extLst>
              <a:ext uri="{FF2B5EF4-FFF2-40B4-BE49-F238E27FC236}">
                <a16:creationId xmlns:a16="http://schemas.microsoft.com/office/drawing/2014/main" id="{18D7FEFE-C901-415C-B6F0-DBD6ABEA2601}"/>
              </a:ext>
            </a:extLst>
          </p:cNvPr>
          <p:cNvSpPr>
            <a:spLocks noGrp="1"/>
          </p:cNvSpPr>
          <p:nvPr>
            <p:ph sz="quarter" idx="18"/>
            <p:custDataLst>
              <p:tags r:id="rId7"/>
            </p:custDataLst>
          </p:nvPr>
        </p:nvSpPr>
        <p:spPr>
          <a:xfrm>
            <a:off x="8512000"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8"/>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457188477"/>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2801" userDrawn="1">
          <p15:clr>
            <a:srgbClr val="FF96FF"/>
          </p15:clr>
        </p15:guide>
        <p15:guide id="9" pos="3041" userDrawn="1">
          <p15:clr>
            <a:srgbClr val="FF96FF"/>
          </p15:clr>
        </p15:guide>
        <p15:guide id="10" pos="5121" userDrawn="1">
          <p15:clr>
            <a:srgbClr val="FF96FF"/>
          </p15:clr>
        </p15:guide>
        <p15:guide id="11" pos="5361" userDrawn="1">
          <p15:clr>
            <a:srgbClr val="FF96FF"/>
          </p15:clr>
        </p15:guide>
        <p15:guide id="12" pos="7441" userDrawn="1">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8B9CB20-AE95-492D-8206-50E3551E7706}"/>
              </a:ext>
            </a:extLst>
          </p:cNvPr>
          <p:cNvSpPr>
            <a:spLocks noGrp="1"/>
          </p:cNvSpPr>
          <p:nvPr>
            <p:ph type="sldNum" sz="quarter" idx="21"/>
            <p:custDataLst>
              <p:tags r:id="rId1"/>
            </p:custDataLst>
          </p:nvPr>
        </p:nvSpPr>
        <p:spPr/>
        <p:txBody>
          <a:bodyPr/>
          <a:lstStyle/>
          <a:p>
            <a:fld id="{B71C3307-2C62-468E-B5DC-89448F1C8451}" type="slidenum">
              <a:rPr lang="en-GB" smtClean="0"/>
              <a:pPr/>
              <a:t>‹#›</a:t>
            </a:fld>
            <a:endParaRPr lang="en-GB" dirty="0"/>
          </a:p>
        </p:txBody>
      </p:sp>
      <p:sp>
        <p:nvSpPr>
          <p:cNvPr id="2" name="Title">
            <a:extLst>
              <a:ext uri="{FF2B5EF4-FFF2-40B4-BE49-F238E27FC236}">
                <a16:creationId xmlns:a16="http://schemas.microsoft.com/office/drawing/2014/main" id="{4E381688-668C-48C3-A823-AAB7C724C1C5}"/>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0574FA8A-EAC1-46EB-89A9-7D0294D06EC5}"/>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5E775581-8F44-4D0D-90FD-E86D945A6558}"/>
              </a:ext>
            </a:extLst>
          </p:cNvPr>
          <p:cNvSpPr>
            <a:spLocks noGrp="1"/>
          </p:cNvSpPr>
          <p:nvPr>
            <p:ph sz="quarter" idx="16"/>
            <p:custDataLst>
              <p:tags r:id="rId4"/>
            </p:custDataLst>
          </p:nvPr>
        </p:nvSpPr>
        <p:spPr>
          <a:xfrm>
            <a:off x="1144800" y="1562400"/>
            <a:ext cx="51438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65F07591-3C07-41A5-B049-6893B442D2F7}"/>
              </a:ext>
            </a:extLst>
          </p:cNvPr>
          <p:cNvSpPr>
            <a:spLocks noGrp="1"/>
          </p:cNvSpPr>
          <p:nvPr>
            <p:ph sz="quarter" idx="17"/>
            <p:custDataLst>
              <p:tags r:id="rId5"/>
            </p:custDataLst>
          </p:nvPr>
        </p:nvSpPr>
        <p:spPr>
          <a:xfrm>
            <a:off x="6670200" y="1562400"/>
            <a:ext cx="51438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5" name="Guides" hidden="1">
            <a:extLst>
              <a:ext uri="{FF2B5EF4-FFF2-40B4-BE49-F238E27FC236}">
                <a16:creationId xmlns:a16="http://schemas.microsoft.com/office/drawing/2014/main" id="{336C16D8-276D-4F76-915F-17D6E714ED69}"/>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856265302"/>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3961" userDrawn="1">
          <p15:clr>
            <a:srgbClr val="FF96FF"/>
          </p15:clr>
        </p15:guide>
        <p15:guide id="7" pos="4201" userDrawn="1">
          <p15:clr>
            <a:srgbClr val="FF96FF"/>
          </p15:clr>
        </p15:guide>
        <p15:guide id="8" pos="7441" userDrawn="1">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2/3 x1/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94CD47-F7A3-4F1B-A6D3-A862F667F6F6}"/>
              </a:ext>
            </a:extLst>
          </p:cNvPr>
          <p:cNvSpPr>
            <a:spLocks noGrp="1"/>
          </p:cNvSpPr>
          <p:nvPr>
            <p:ph type="sldNum" sz="quarter" idx="15"/>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C086164B-E08A-4793-BDAC-D595B36D51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AFAD09A4-9F6B-4FC7-A703-C9D11B793C9A}"/>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7">
            <a:extLst>
              <a:ext uri="{FF2B5EF4-FFF2-40B4-BE49-F238E27FC236}">
                <a16:creationId xmlns:a16="http://schemas.microsoft.com/office/drawing/2014/main" id="{89B9B9E5-6A25-46AF-87A5-415730C41765}"/>
              </a:ext>
            </a:extLst>
          </p:cNvPr>
          <p:cNvSpPr>
            <a:spLocks noGrp="1"/>
          </p:cNvSpPr>
          <p:nvPr>
            <p:ph sz="quarter" idx="13"/>
            <p:custDataLst>
              <p:tags r:id="rId4"/>
            </p:custDataLst>
          </p:nvPr>
        </p:nvSpPr>
        <p:spPr>
          <a:xfrm>
            <a:off x="1144800" y="1562400"/>
            <a:ext cx="6985600" cy="4438800"/>
          </a:xfrm>
        </p:spPr>
        <p:txBody>
          <a:bodyPr/>
          <a:lstStyle>
            <a:lvl9pPr>
              <a:spcBef>
                <a:spcPts val="600"/>
              </a:spcBef>
              <a:spcAft>
                <a:spcPts val="300"/>
              </a:spcAft>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Content Placeholder 71">
            <a:extLst>
              <a:ext uri="{FF2B5EF4-FFF2-40B4-BE49-F238E27FC236}">
                <a16:creationId xmlns:a16="http://schemas.microsoft.com/office/drawing/2014/main" id="{187454BA-93CC-42D8-8CF5-1408DCBFB80D}"/>
              </a:ext>
            </a:extLst>
          </p:cNvPr>
          <p:cNvSpPr>
            <a:spLocks noGrp="1"/>
          </p:cNvSpPr>
          <p:nvPr>
            <p:ph sz="quarter" idx="14"/>
            <p:custDataLst>
              <p:tags r:id="rId5"/>
            </p:custDataLst>
          </p:nvPr>
        </p:nvSpPr>
        <p:spPr>
          <a:xfrm>
            <a:off x="8512000" y="1562400"/>
            <a:ext cx="33020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5" name="Guides" hidden="1">
            <a:extLst>
              <a:ext uri="{FF2B5EF4-FFF2-40B4-BE49-F238E27FC236}">
                <a16:creationId xmlns:a16="http://schemas.microsoft.com/office/drawing/2014/main" id="{FE5CD6E2-4582-4BEC-AD0B-517A373EE9E7}"/>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692850338"/>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3780" userDrawn="1">
          <p15:clr>
            <a:srgbClr val="FF96FF"/>
          </p15:clr>
        </p15:guide>
        <p15:guide id="5" pos="721" userDrawn="1">
          <p15:clr>
            <a:srgbClr val="FF96FF"/>
          </p15:clr>
        </p15:guide>
        <p15:guide id="6" pos="2801" userDrawn="1">
          <p15:clr>
            <a:srgbClr val="FF96FF"/>
          </p15:clr>
        </p15:guide>
        <p15:guide id="7" pos="3041" userDrawn="1">
          <p15:clr>
            <a:srgbClr val="FF96FF"/>
          </p15:clr>
        </p15:guide>
        <p15:guide id="8" pos="5121" userDrawn="1">
          <p15:clr>
            <a:srgbClr val="FF96FF"/>
          </p15:clr>
        </p15:guide>
        <p15:guide id="9" pos="5361" userDrawn="1">
          <p15:clr>
            <a:srgbClr val="FF96FF"/>
          </p15:clr>
        </p15:guide>
        <p15:guide id="10" pos="7441" userDrawn="1">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2/3 x1/3)_Navy ">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lvl1pPr>
              <a:defRPr>
                <a:solidFill>
                  <a:schemeClr val="bg1"/>
                </a:solidFill>
              </a:defRPr>
            </a:lvl1pPr>
          </a:lstStyle>
          <a:p>
            <a:r>
              <a:rPr lang="en-GB" dirty="0"/>
              <a:t>Click to edit Master title style</a:t>
            </a:r>
            <a:endParaRPr lang="en-GB"/>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bg1"/>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6984788" cy="4438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1">
            <a:extLst>
              <a:ext uri="{FF2B5EF4-FFF2-40B4-BE49-F238E27FC236}">
                <a16:creationId xmlns:a16="http://schemas.microsoft.com/office/drawing/2014/main" id="{F01B1929-6D98-6396-B2AE-791DCAF146B5}"/>
              </a:ext>
            </a:extLst>
          </p:cNvPr>
          <p:cNvSpPr>
            <a:spLocks noGrp="1"/>
          </p:cNvSpPr>
          <p:nvPr>
            <p:ph sz="quarter" idx="17"/>
            <p:custDataLst>
              <p:tags r:id="rId5"/>
            </p:custDataLst>
          </p:nvPr>
        </p:nvSpPr>
        <p:spPr>
          <a:xfrm>
            <a:off x="8512000" y="1562400"/>
            <a:ext cx="3302000" cy="4438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63178246"/>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3780" userDrawn="1">
          <p15:clr>
            <a:srgbClr val="FF96FF"/>
          </p15:clr>
        </p15:guide>
        <p15:guide id="5" pos="721" userDrawn="1">
          <p15:clr>
            <a:srgbClr val="FF96FF"/>
          </p15:clr>
        </p15:guide>
        <p15:guide id="6" pos="2801" userDrawn="1">
          <p15:clr>
            <a:srgbClr val="FF96FF"/>
          </p15:clr>
        </p15:guide>
        <p15:guide id="7" pos="3041" userDrawn="1">
          <p15:clr>
            <a:srgbClr val="FF96FF"/>
          </p15:clr>
        </p15:guide>
        <p15:guide id="8" pos="5121" userDrawn="1">
          <p15:clr>
            <a:srgbClr val="FF96FF"/>
          </p15:clr>
        </p15:guide>
        <p15:guide id="9" pos="5361" userDrawn="1">
          <p15:clr>
            <a:srgbClr val="FF96FF"/>
          </p15:clr>
        </p15:guide>
        <p15:guide id="10" pos="7441" userDrawn="1">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1/2) Over O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a:t>Click to edit Master title style</a:t>
            </a:r>
          </a:p>
        </p:txBody>
      </p:sp>
      <p:sp>
        <p:nvSpPr>
          <p:cNvPr id="12" name="Text Placeholder 6">
            <a:extLst>
              <a:ext uri="{FF2B5EF4-FFF2-40B4-BE49-F238E27FC236}">
                <a16:creationId xmlns:a16="http://schemas.microsoft.com/office/drawing/2014/main" id="{5F4EBAAA-A5EA-4DB8-F5CF-4C25D390CBB0}"/>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51438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5"/>
            </p:custDataLst>
          </p:nvPr>
        </p:nvSpPr>
        <p:spPr>
          <a:xfrm>
            <a:off x="6670200" y="1562400"/>
            <a:ext cx="51438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A4E1DC1F-BCC1-4855-897C-4D082C15B58F}"/>
              </a:ext>
            </a:extLst>
          </p:cNvPr>
          <p:cNvSpPr>
            <a:spLocks noGrp="1"/>
          </p:cNvSpPr>
          <p:nvPr>
            <p:ph sz="quarter" idx="17"/>
            <p:custDataLst>
              <p:tags r:id="rId6"/>
            </p:custDataLst>
          </p:nvPr>
        </p:nvSpPr>
        <p:spPr>
          <a:xfrm>
            <a:off x="1144800" y="3972599"/>
            <a:ext cx="106692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278250461"/>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3961" userDrawn="1">
          <p15:clr>
            <a:srgbClr val="FF96FF"/>
          </p15:clr>
        </p15:guide>
        <p15:guide id="9" pos="4201" userDrawn="1">
          <p15:clr>
            <a:srgbClr val="FF96FF"/>
          </p15:clr>
        </p15:guide>
        <p15:guide id="10" pos="7441" userDrawn="1">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33020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1">
            <a:extLst>
              <a:ext uri="{FF2B5EF4-FFF2-40B4-BE49-F238E27FC236}">
                <a16:creationId xmlns:a16="http://schemas.microsoft.com/office/drawing/2014/main" id="{3411E69A-0768-4E59-A203-F1271557AAFA}"/>
              </a:ext>
            </a:extLst>
          </p:cNvPr>
          <p:cNvSpPr>
            <a:spLocks noGrp="1"/>
          </p:cNvSpPr>
          <p:nvPr>
            <p:ph sz="quarter" idx="17"/>
            <p:custDataLst>
              <p:tags r:id="rId5"/>
            </p:custDataLst>
          </p:nvPr>
        </p:nvSpPr>
        <p:spPr>
          <a:xfrm>
            <a:off x="4827232" y="1562400"/>
            <a:ext cx="33020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Content Placeholder 52">
            <a:extLst>
              <a:ext uri="{FF2B5EF4-FFF2-40B4-BE49-F238E27FC236}">
                <a16:creationId xmlns:a16="http://schemas.microsoft.com/office/drawing/2014/main" id="{74763749-C91E-4FEC-BCE8-FD4066B4DCD7}"/>
              </a:ext>
            </a:extLst>
          </p:cNvPr>
          <p:cNvSpPr>
            <a:spLocks noGrp="1"/>
          </p:cNvSpPr>
          <p:nvPr>
            <p:ph sz="quarter" idx="18"/>
            <p:custDataLst>
              <p:tags r:id="rId6"/>
            </p:custDataLst>
          </p:nvPr>
        </p:nvSpPr>
        <p:spPr>
          <a:xfrm>
            <a:off x="8509664" y="1562400"/>
            <a:ext cx="33020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7"/>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160390299"/>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2801" userDrawn="1">
          <p15:clr>
            <a:srgbClr val="FF96FF"/>
          </p15:clr>
        </p15:guide>
        <p15:guide id="7" pos="3041" userDrawn="1">
          <p15:clr>
            <a:srgbClr val="FF96FF"/>
          </p15:clr>
        </p15:guide>
        <p15:guide id="8" pos="5121" userDrawn="1">
          <p15:clr>
            <a:srgbClr val="FF96FF"/>
          </p15:clr>
        </p15:guide>
        <p15:guide id="9" pos="5361" userDrawn="1">
          <p15:clr>
            <a:srgbClr val="FF96FF"/>
          </p15:clr>
        </p15:guide>
        <p15:guide id="10" pos="7441"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Standar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5281D3B6-B432-47A1-8A8D-3C936BE594CF}"/>
              </a:ext>
            </a:extLst>
          </p:cNvPr>
          <p:cNvSpPr>
            <a:spLocks noGrp="1"/>
          </p:cNvSpPr>
          <p:nvPr>
            <p:ph type="title"/>
            <p:custDataLst>
              <p:tags r:id="rId1"/>
            </p:custDataLst>
          </p:nvPr>
        </p:nvSpPr>
        <p:spPr>
          <a:xfrm>
            <a:off x="8248650" y="1460302"/>
            <a:ext cx="3563938" cy="1404000"/>
          </a:xfrm>
          <a:ln>
            <a:noFill/>
          </a:ln>
        </p:spPr>
        <p:txBody>
          <a:bodyPr anchor="b" anchorCtr="0"/>
          <a:lstStyle>
            <a:lvl1pPr>
              <a:lnSpc>
                <a:spcPct val="90000"/>
              </a:lnSpc>
              <a:defRPr sz="3200">
                <a:solidFill>
                  <a:schemeClr val="tx2"/>
                </a:solidFill>
              </a:defRPr>
            </a:lvl1pPr>
          </a:lstStyle>
          <a:p>
            <a:r>
              <a:rPr lang="en-GB" dirty="0"/>
              <a:t>Click to edit Master title style</a:t>
            </a:r>
            <a:endParaRPr lang="en-GB"/>
          </a:p>
        </p:txBody>
      </p:sp>
      <p:sp>
        <p:nvSpPr>
          <p:cNvPr id="11" name="Subtitle">
            <a:extLst>
              <a:ext uri="{FF2B5EF4-FFF2-40B4-BE49-F238E27FC236}">
                <a16:creationId xmlns:a16="http://schemas.microsoft.com/office/drawing/2014/main" id="{15122764-CB9D-443D-A5D1-9693FAAB0BA6}"/>
              </a:ext>
            </a:extLst>
          </p:cNvPr>
          <p:cNvSpPr>
            <a:spLocks noGrp="1"/>
          </p:cNvSpPr>
          <p:nvPr>
            <p:ph type="body" sz="quarter" idx="10"/>
            <p:custDataLst>
              <p:tags r:id="rId2"/>
            </p:custDataLst>
          </p:nvPr>
        </p:nvSpPr>
        <p:spPr>
          <a:xfrm>
            <a:off x="8248314" y="3001443"/>
            <a:ext cx="3563938" cy="480000"/>
          </a:xfrm>
          <a:ln>
            <a:noFill/>
          </a:ln>
        </p:spPr>
        <p:txBody>
          <a:bodyPr/>
          <a:lstStyle>
            <a:lvl1pPr marL="0" indent="0">
              <a:spcBef>
                <a:spcPts val="0"/>
              </a:spcBef>
              <a:spcAft>
                <a:spcPts val="0"/>
              </a:spcAft>
              <a:buNone/>
              <a:defRPr sz="1600">
                <a:solidFill>
                  <a:schemeClr val="tx1"/>
                </a:solidFill>
              </a:defRPr>
            </a:lvl1pPr>
            <a:lvl2pPr marL="0" indent="0">
              <a:spcBef>
                <a:spcPts val="1600"/>
              </a:spcBef>
              <a:spcAft>
                <a:spcPts val="0"/>
              </a:spcAft>
              <a:buNone/>
              <a:defRPr sz="1467">
                <a:solidFill>
                  <a:schemeClr val="accent4"/>
                </a:solidFill>
              </a:defRPr>
            </a:lvl2pPr>
            <a:lvl3pPr marL="0" indent="0">
              <a:buNone/>
              <a:defRPr sz="1867"/>
            </a:lvl3pPr>
            <a:lvl4pPr>
              <a:defRPr sz="1867"/>
            </a:lvl4pPr>
            <a:lvl5pPr>
              <a:defRPr sz="1867"/>
            </a:lvl5pPr>
          </a:lstStyle>
          <a:p>
            <a:pPr lvl="0"/>
            <a:r>
              <a:rPr lang="en-GB" dirty="0"/>
              <a:t>Click to edit Master text styles</a:t>
            </a:r>
            <a:endParaRPr lang="en-GB"/>
          </a:p>
        </p:txBody>
      </p:sp>
      <p:sp>
        <p:nvSpPr>
          <p:cNvPr id="2" name="PrvStatus2" descr="{&quot;templafy&quot;:{&quot;id&quot;:&quot;98d6373c-63f2-4059-8e64-a8456215ada9&quot;}}">
            <a:extLst>
              <a:ext uri="{FF2B5EF4-FFF2-40B4-BE49-F238E27FC236}">
                <a16:creationId xmlns:a16="http://schemas.microsoft.com/office/drawing/2014/main" id="{B7C8D723-0CBD-9129-4300-ECBF6728A536}"/>
              </a:ext>
              <a:ext uri="{C183D7F6-B498-43B3-948B-1728B52AA6E4}">
                <adec:decorative xmlns:adec="http://schemas.microsoft.com/office/drawing/2017/decorative" val="1"/>
              </a:ext>
            </a:extLst>
          </p:cNvPr>
          <p:cNvSpPr>
            <a:spLocks/>
          </p:cNvSpPr>
          <p:nvPr userDrawn="1">
            <p:custDataLst>
              <p:tags r:id="rId3"/>
            </p:custDataLst>
          </p:nvPr>
        </p:nvSpPr>
        <p:spPr>
          <a:xfrm>
            <a:off x="8248314" y="6445317"/>
            <a:ext cx="3564274" cy="1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en-GB" sz="1200" dirty="0">
                <a:solidFill>
                  <a:schemeClr val="tx1"/>
                </a:solidFill>
              </a:rPr>
              <a:t>Internal</a:t>
            </a:r>
          </a:p>
        </p:txBody>
      </p:sp>
      <p:sp>
        <p:nvSpPr>
          <p:cNvPr id="17" name="Side Bar">
            <a:extLst>
              <a:ext uri="{FF2B5EF4-FFF2-40B4-BE49-F238E27FC236}">
                <a16:creationId xmlns:a16="http://schemas.microsoft.com/office/drawing/2014/main" id="{E198F184-7315-47B1-BFA2-954D65D67DD9}"/>
              </a:ext>
              <a:ext uri="{C183D7F6-B498-43B3-948B-1728B52AA6E4}">
                <adec:decorative xmlns:adec="http://schemas.microsoft.com/office/drawing/2017/decorative" val="1"/>
              </a:ext>
            </a:extLst>
          </p:cNvPr>
          <p:cNvSpPr/>
          <p:nvPr userDrawn="1">
            <p:custDataLst>
              <p:tags r:id="rId4"/>
            </p:custDataLst>
          </p:nvPr>
        </p:nvSpPr>
        <p:spPr>
          <a:xfrm>
            <a:off x="0" y="0"/>
            <a:ext cx="155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 name="Cover Image">
            <a:extLst>
              <a:ext uri="{FF2B5EF4-FFF2-40B4-BE49-F238E27FC236}">
                <a16:creationId xmlns:a16="http://schemas.microsoft.com/office/drawing/2014/main" id="{14080E32-8C9D-403D-B680-26976D49A8ED}"/>
              </a:ext>
              <a:ext uri="{C183D7F6-B498-43B3-948B-1728B52AA6E4}">
                <adec:decorative xmlns:adec="http://schemas.microsoft.com/office/drawing/2017/decorative" val="1"/>
              </a:ext>
            </a:extLst>
          </p:cNvPr>
          <p:cNvSpPr>
            <a:spLocks noGrp="1"/>
          </p:cNvSpPr>
          <p:nvPr>
            <p:ph type="pic" sz="quarter" idx="11" hasCustomPrompt="1"/>
            <p:custDataLst>
              <p:tags r:id="rId5"/>
            </p:custDataLst>
          </p:nvPr>
        </p:nvSpPr>
        <p:spPr>
          <a:xfrm>
            <a:off x="1538930" y="0"/>
            <a:ext cx="6327134" cy="6858000"/>
          </a:xfrm>
          <a:ln>
            <a:noFill/>
          </a:ln>
        </p:spPr>
        <p:txBody>
          <a:bodyPr tIns="108000"/>
          <a:lstStyle>
            <a:lvl1pPr marL="0" indent="0" algn="ctr">
              <a:buNone/>
              <a:defRPr/>
            </a:lvl1pPr>
          </a:lstStyle>
          <a:p>
            <a:r>
              <a:rPr lang="en-GB" dirty="0"/>
              <a:t>Add Photo</a:t>
            </a:r>
            <a:endParaRPr lang="en-GB"/>
          </a:p>
        </p:txBody>
      </p:sp>
      <p:sp>
        <p:nvSpPr>
          <p:cNvPr id="5" name="logo">
            <a:extLst>
              <a:ext uri="{FF2B5EF4-FFF2-40B4-BE49-F238E27FC236}">
                <a16:creationId xmlns:a16="http://schemas.microsoft.com/office/drawing/2014/main" id="{47DD8345-D47A-B963-0AF1-3434715D17ED}"/>
              </a:ext>
              <a:ext uri="{C183D7F6-B498-43B3-948B-1728B52AA6E4}">
                <adec:decorative xmlns:adec="http://schemas.microsoft.com/office/drawing/2017/decorative" val="1"/>
              </a:ext>
            </a:extLst>
          </p:cNvPr>
          <p:cNvSpPr>
            <a:spLocks/>
          </p:cNvSpPr>
          <p:nvPr userDrawn="1"/>
        </p:nvSpPr>
        <p:spPr>
          <a:xfrm>
            <a:off x="376548" y="380959"/>
            <a:ext cx="757998" cy="290513"/>
          </a:xfrm>
          <a:prstGeom prst="rect">
            <a:avLst/>
          </a:prstGeom>
          <a:blipFill>
            <a:blip r:embed="rId8">
              <a:extLst>
                <a:ext uri="{96DAC541-7B7A-43D3-8B79-37D633B846F1}">
                  <asvg:svgBlip xmlns:asvg="http://schemas.microsoft.com/office/drawing/2016/SVG/main" r:embed="rId9"/>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a:solidFill>
                <a:schemeClr val="tx1"/>
              </a:solidFill>
            </a:endParaRPr>
          </a:p>
        </p:txBody>
      </p:sp>
      <p:sp>
        <p:nvSpPr>
          <p:cNvPr id="3" name="Guides" hidden="1">
            <a:extLst>
              <a:ext uri="{FF2B5EF4-FFF2-40B4-BE49-F238E27FC236}">
                <a16:creationId xmlns:a16="http://schemas.microsoft.com/office/drawing/2014/main" id="{E305683D-0EA5-4344-AF81-CD96254B47CB}"/>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539941771"/>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2999" userDrawn="1">
          <p15:clr>
            <a:srgbClr val="FF96FF"/>
          </p15:clr>
        </p15:guide>
        <p15:guide id="9" pos="721" userDrawn="1">
          <p15:clr>
            <a:srgbClr val="FF96FF"/>
          </p15:clr>
        </p15:guide>
        <p15:guide id="10" pos="977" userDrawn="1">
          <p15:clr>
            <a:srgbClr val="FF96FF"/>
          </p15:clr>
        </p15:guide>
        <p15:guide id="11" pos="1218" userDrawn="1">
          <p15:clr>
            <a:srgbClr val="FF96FF"/>
          </p15:clr>
        </p15:guide>
        <p15:guide id="12" pos="1475" userDrawn="1">
          <p15:clr>
            <a:srgbClr val="FF96FF"/>
          </p15:clr>
        </p15:guide>
        <p15:guide id="13" pos="1708" userDrawn="1">
          <p15:clr>
            <a:srgbClr val="FF96FF"/>
          </p15:clr>
        </p15:guide>
        <p15:guide id="14" pos="1972" userDrawn="1">
          <p15:clr>
            <a:srgbClr val="FF96FF"/>
          </p15:clr>
        </p15:guide>
        <p15:guide id="15" pos="2212" userDrawn="1">
          <p15:clr>
            <a:srgbClr val="FF96FF"/>
          </p15:clr>
        </p15:guide>
        <p15:guide id="16" pos="2469" userDrawn="1">
          <p15:clr>
            <a:srgbClr val="FF96FF"/>
          </p15:clr>
        </p15:guide>
        <p15:guide id="17" pos="2710" userDrawn="1">
          <p15:clr>
            <a:srgbClr val="FF96FF"/>
          </p15:clr>
        </p15:guide>
        <p15:guide id="18" pos="2966" userDrawn="1">
          <p15:clr>
            <a:srgbClr val="FF96FF"/>
          </p15:clr>
        </p15:guide>
        <p15:guide id="19" pos="3207" userDrawn="1">
          <p15:clr>
            <a:srgbClr val="FF96FF"/>
          </p15:clr>
        </p15:guide>
        <p15:guide id="20" pos="3464" userDrawn="1">
          <p15:clr>
            <a:srgbClr val="FF96FF"/>
          </p15:clr>
        </p15:guide>
        <p15:guide id="21" pos="3704" userDrawn="1">
          <p15:clr>
            <a:srgbClr val="FF96FF"/>
          </p15:clr>
        </p15:guide>
        <p15:guide id="22" pos="3961" userDrawn="1">
          <p15:clr>
            <a:srgbClr val="FF96FF"/>
          </p15:clr>
        </p15:guide>
        <p15:guide id="23" pos="4201" userDrawn="1">
          <p15:clr>
            <a:srgbClr val="FF96FF"/>
          </p15:clr>
        </p15:guide>
        <p15:guide id="24" pos="4458" userDrawn="1">
          <p15:clr>
            <a:srgbClr val="FF96FF"/>
          </p15:clr>
        </p15:guide>
        <p15:guide id="25" pos="4698" userDrawn="1">
          <p15:clr>
            <a:srgbClr val="FF96FF"/>
          </p15:clr>
        </p15:guide>
        <p15:guide id="26" pos="4955" userDrawn="1">
          <p15:clr>
            <a:srgbClr val="FF96FF"/>
          </p15:clr>
        </p15:guide>
        <p15:guide id="27" pos="5196" userDrawn="1">
          <p15:clr>
            <a:srgbClr val="FF96FF"/>
          </p15:clr>
        </p15:guide>
        <p15:guide id="28" pos="5452" userDrawn="1">
          <p15:clr>
            <a:srgbClr val="FF96FF"/>
          </p15:clr>
        </p15:guide>
        <p15:guide id="29" pos="5700" userDrawn="1">
          <p15:clr>
            <a:srgbClr val="FF96FF"/>
          </p15:clr>
        </p15:guide>
        <p15:guide id="30" pos="5949" userDrawn="1">
          <p15:clr>
            <a:srgbClr val="FF96FF"/>
          </p15:clr>
        </p15:guide>
        <p15:guide id="31" pos="6190" userDrawn="1">
          <p15:clr>
            <a:srgbClr val="FF96FF"/>
          </p15:clr>
        </p15:guide>
        <p15:guide id="32" pos="6447" userDrawn="1">
          <p15:clr>
            <a:srgbClr val="FF96FF"/>
          </p15:clr>
        </p15:guide>
        <p15:guide id="33" pos="6687" userDrawn="1">
          <p15:clr>
            <a:srgbClr val="FF96FF"/>
          </p15:clr>
        </p15:guide>
        <p15:guide id="34" pos="6944" userDrawn="1">
          <p15:clr>
            <a:srgbClr val="FF96FF"/>
          </p15:clr>
        </p15:guide>
        <p15:guide id="35" pos="7185" userDrawn="1">
          <p15:clr>
            <a:srgbClr val="FF96FF"/>
          </p15:clr>
        </p15:guide>
        <p15:guide id="36" pos="7441"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_Navy ">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lvl1pPr>
              <a:defRPr>
                <a:solidFill>
                  <a:schemeClr val="bg1"/>
                </a:solidFill>
              </a:defRPr>
            </a:lvl1pPr>
          </a:lstStyle>
          <a:p>
            <a:r>
              <a:rPr lang="en-GB" dirty="0"/>
              <a:t>Click to edit Master title style</a:t>
            </a:r>
            <a:endParaRPr lang="en-GB"/>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bg1"/>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3302000" cy="4438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
            <a:extLst>
              <a:ext uri="{FF2B5EF4-FFF2-40B4-BE49-F238E27FC236}">
                <a16:creationId xmlns:a16="http://schemas.microsoft.com/office/drawing/2014/main" id="{F01B1929-6D98-6396-B2AE-791DCAF146B5}"/>
              </a:ext>
            </a:extLst>
          </p:cNvPr>
          <p:cNvSpPr>
            <a:spLocks noGrp="1"/>
          </p:cNvSpPr>
          <p:nvPr>
            <p:ph sz="quarter" idx="17"/>
            <p:custDataLst>
              <p:tags r:id="rId5"/>
            </p:custDataLst>
          </p:nvPr>
        </p:nvSpPr>
        <p:spPr>
          <a:xfrm>
            <a:off x="4828399" y="1562400"/>
            <a:ext cx="3302000" cy="4438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3" name="Content Placeholder 5">
            <a:extLst>
              <a:ext uri="{FF2B5EF4-FFF2-40B4-BE49-F238E27FC236}">
                <a16:creationId xmlns:a16="http://schemas.microsoft.com/office/drawing/2014/main" id="{9605D7AB-1D16-286D-614D-AE0A7D3EBE19}"/>
              </a:ext>
            </a:extLst>
          </p:cNvPr>
          <p:cNvSpPr>
            <a:spLocks noGrp="1"/>
          </p:cNvSpPr>
          <p:nvPr>
            <p:ph sz="quarter" idx="18"/>
            <p:custDataLst>
              <p:tags r:id="rId6"/>
            </p:custDataLst>
          </p:nvPr>
        </p:nvSpPr>
        <p:spPr>
          <a:xfrm>
            <a:off x="8512000" y="1562400"/>
            <a:ext cx="3302000" cy="4438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7"/>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444924621"/>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3780" userDrawn="1">
          <p15:clr>
            <a:srgbClr val="FF96FF"/>
          </p15:clr>
        </p15:guide>
        <p15:guide id="5" pos="721" userDrawn="1">
          <p15:clr>
            <a:srgbClr val="FF96FF"/>
          </p15:clr>
        </p15:guide>
        <p15:guide id="6" pos="2801" userDrawn="1">
          <p15:clr>
            <a:srgbClr val="FF96FF"/>
          </p15:clr>
        </p15:guide>
        <p15:guide id="7" pos="3041" userDrawn="1">
          <p15:clr>
            <a:srgbClr val="FF96FF"/>
          </p15:clr>
        </p15:guide>
        <p15:guide id="8" pos="5121" userDrawn="1">
          <p15:clr>
            <a:srgbClr val="FF96FF"/>
          </p15:clr>
        </p15:guide>
        <p15:guide id="9" pos="5361" userDrawn="1">
          <p15:clr>
            <a:srgbClr val="FF96FF"/>
          </p15:clr>
        </p15:guide>
        <p15:guide id="10" pos="7441" userDrawn="1">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1/3) over Three Content (2/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33020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Content Placeholder 52">
            <a:extLst>
              <a:ext uri="{FF2B5EF4-FFF2-40B4-BE49-F238E27FC236}">
                <a16:creationId xmlns:a16="http://schemas.microsoft.com/office/drawing/2014/main" id="{74763749-C91E-4FEC-BCE8-FD4066B4DCD7}"/>
              </a:ext>
            </a:extLst>
          </p:cNvPr>
          <p:cNvSpPr>
            <a:spLocks noGrp="1"/>
          </p:cNvSpPr>
          <p:nvPr>
            <p:ph sz="quarter" idx="18"/>
            <p:custDataLst>
              <p:tags r:id="rId5"/>
            </p:custDataLst>
          </p:nvPr>
        </p:nvSpPr>
        <p:spPr>
          <a:xfrm>
            <a:off x="4828399" y="1562400"/>
            <a:ext cx="33020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4">
            <a:extLst>
              <a:ext uri="{FF2B5EF4-FFF2-40B4-BE49-F238E27FC236}">
                <a16:creationId xmlns:a16="http://schemas.microsoft.com/office/drawing/2014/main" id="{7EA82EF1-8D3A-4907-838F-C39F28281A42}"/>
              </a:ext>
            </a:extLst>
          </p:cNvPr>
          <p:cNvSpPr>
            <a:spLocks noGrp="1"/>
          </p:cNvSpPr>
          <p:nvPr>
            <p:ph sz="quarter" idx="20"/>
            <p:custDataLst>
              <p:tags r:id="rId6"/>
            </p:custDataLst>
          </p:nvPr>
        </p:nvSpPr>
        <p:spPr>
          <a:xfrm>
            <a:off x="8512000" y="1562400"/>
            <a:ext cx="33020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1">
            <a:extLst>
              <a:ext uri="{FF2B5EF4-FFF2-40B4-BE49-F238E27FC236}">
                <a16:creationId xmlns:a16="http://schemas.microsoft.com/office/drawing/2014/main" id="{3411E69A-0768-4E59-A203-F1271557AAFA}"/>
              </a:ext>
            </a:extLst>
          </p:cNvPr>
          <p:cNvSpPr>
            <a:spLocks noGrp="1"/>
          </p:cNvSpPr>
          <p:nvPr>
            <p:ph sz="quarter" idx="17"/>
            <p:custDataLst>
              <p:tags r:id="rId7"/>
            </p:custDataLst>
          </p:nvPr>
        </p:nvSpPr>
        <p:spPr>
          <a:xfrm>
            <a:off x="1144800" y="31692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3">
            <a:extLst>
              <a:ext uri="{FF2B5EF4-FFF2-40B4-BE49-F238E27FC236}">
                <a16:creationId xmlns:a16="http://schemas.microsoft.com/office/drawing/2014/main" id="{F0E1E4D3-FC70-4C56-8336-92E948C0B274}"/>
              </a:ext>
            </a:extLst>
          </p:cNvPr>
          <p:cNvSpPr>
            <a:spLocks noGrp="1"/>
          </p:cNvSpPr>
          <p:nvPr>
            <p:ph sz="quarter" idx="19"/>
            <p:custDataLst>
              <p:tags r:id="rId8"/>
            </p:custDataLst>
          </p:nvPr>
        </p:nvSpPr>
        <p:spPr>
          <a:xfrm>
            <a:off x="4828399" y="31692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5">
            <a:extLst>
              <a:ext uri="{FF2B5EF4-FFF2-40B4-BE49-F238E27FC236}">
                <a16:creationId xmlns:a16="http://schemas.microsoft.com/office/drawing/2014/main" id="{BDFAF8DF-36A5-41A1-9C93-B86B9A68CA8B}"/>
              </a:ext>
            </a:extLst>
          </p:cNvPr>
          <p:cNvSpPr>
            <a:spLocks noGrp="1"/>
          </p:cNvSpPr>
          <p:nvPr>
            <p:ph sz="quarter" idx="21"/>
            <p:custDataLst>
              <p:tags r:id="rId9"/>
            </p:custDataLst>
          </p:nvPr>
        </p:nvSpPr>
        <p:spPr>
          <a:xfrm>
            <a:off x="8512000" y="31692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10"/>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960794220"/>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3008" userDrawn="1">
          <p15:clr>
            <a:srgbClr val="FF96FF"/>
          </p15:clr>
        </p15:guide>
        <p15:guide id="8" orient="horz" pos="3780" userDrawn="1">
          <p15:clr>
            <a:srgbClr val="FF96FF"/>
          </p15:clr>
        </p15:guide>
        <p15:guide id="9" pos="721" userDrawn="1">
          <p15:clr>
            <a:srgbClr val="FF96FF"/>
          </p15:clr>
        </p15:guide>
        <p15:guide id="10" pos="2801" userDrawn="1">
          <p15:clr>
            <a:srgbClr val="FF96FF"/>
          </p15:clr>
        </p15:guide>
        <p15:guide id="11" pos="3041" userDrawn="1">
          <p15:clr>
            <a:srgbClr val="FF96FF"/>
          </p15:clr>
        </p15:guide>
        <p15:guide id="12" pos="5121" userDrawn="1">
          <p15:clr>
            <a:srgbClr val="FF96FF"/>
          </p15:clr>
        </p15:guide>
        <p15:guide id="13" pos="5361" userDrawn="1">
          <p15:clr>
            <a:srgbClr val="FF96FF"/>
          </p15:clr>
        </p15:guide>
        <p15:guide id="14" pos="7441" userDrawn="1">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2/3) over Three Content (1/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Content Placeholder 52">
            <a:extLst>
              <a:ext uri="{FF2B5EF4-FFF2-40B4-BE49-F238E27FC236}">
                <a16:creationId xmlns:a16="http://schemas.microsoft.com/office/drawing/2014/main" id="{74763749-C91E-4FEC-BCE8-FD4066B4DCD7}"/>
              </a:ext>
            </a:extLst>
          </p:cNvPr>
          <p:cNvSpPr>
            <a:spLocks noGrp="1"/>
          </p:cNvSpPr>
          <p:nvPr>
            <p:ph sz="quarter" idx="18"/>
            <p:custDataLst>
              <p:tags r:id="rId5"/>
            </p:custDataLst>
          </p:nvPr>
        </p:nvSpPr>
        <p:spPr>
          <a:xfrm>
            <a:off x="4828399" y="15624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4">
            <a:extLst>
              <a:ext uri="{FF2B5EF4-FFF2-40B4-BE49-F238E27FC236}">
                <a16:creationId xmlns:a16="http://schemas.microsoft.com/office/drawing/2014/main" id="{7EA82EF1-8D3A-4907-838F-C39F28281A42}"/>
              </a:ext>
            </a:extLst>
          </p:cNvPr>
          <p:cNvSpPr>
            <a:spLocks noGrp="1"/>
          </p:cNvSpPr>
          <p:nvPr>
            <p:ph sz="quarter" idx="20"/>
            <p:custDataLst>
              <p:tags r:id="rId6"/>
            </p:custDataLst>
          </p:nvPr>
        </p:nvSpPr>
        <p:spPr>
          <a:xfrm>
            <a:off x="8512000" y="15624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1">
            <a:extLst>
              <a:ext uri="{FF2B5EF4-FFF2-40B4-BE49-F238E27FC236}">
                <a16:creationId xmlns:a16="http://schemas.microsoft.com/office/drawing/2014/main" id="{3411E69A-0768-4E59-A203-F1271557AAFA}"/>
              </a:ext>
            </a:extLst>
          </p:cNvPr>
          <p:cNvSpPr>
            <a:spLocks noGrp="1"/>
          </p:cNvSpPr>
          <p:nvPr>
            <p:ph sz="quarter" idx="17"/>
            <p:custDataLst>
              <p:tags r:id="rId7"/>
            </p:custDataLst>
          </p:nvPr>
        </p:nvSpPr>
        <p:spPr>
          <a:xfrm>
            <a:off x="1144800" y="4775999"/>
            <a:ext cx="33020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3">
            <a:extLst>
              <a:ext uri="{FF2B5EF4-FFF2-40B4-BE49-F238E27FC236}">
                <a16:creationId xmlns:a16="http://schemas.microsoft.com/office/drawing/2014/main" id="{F0E1E4D3-FC70-4C56-8336-92E948C0B274}"/>
              </a:ext>
            </a:extLst>
          </p:cNvPr>
          <p:cNvSpPr>
            <a:spLocks noGrp="1"/>
          </p:cNvSpPr>
          <p:nvPr>
            <p:ph sz="quarter" idx="19"/>
            <p:custDataLst>
              <p:tags r:id="rId8"/>
            </p:custDataLst>
          </p:nvPr>
        </p:nvSpPr>
        <p:spPr>
          <a:xfrm>
            <a:off x="4828399" y="4775999"/>
            <a:ext cx="33020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5">
            <a:extLst>
              <a:ext uri="{FF2B5EF4-FFF2-40B4-BE49-F238E27FC236}">
                <a16:creationId xmlns:a16="http://schemas.microsoft.com/office/drawing/2014/main" id="{BDFAF8DF-36A5-41A1-9C93-B86B9A68CA8B}"/>
              </a:ext>
            </a:extLst>
          </p:cNvPr>
          <p:cNvSpPr>
            <a:spLocks noGrp="1"/>
          </p:cNvSpPr>
          <p:nvPr>
            <p:ph sz="quarter" idx="21"/>
            <p:custDataLst>
              <p:tags r:id="rId9"/>
            </p:custDataLst>
          </p:nvPr>
        </p:nvSpPr>
        <p:spPr>
          <a:xfrm>
            <a:off x="8512000" y="4775999"/>
            <a:ext cx="33020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10"/>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856958063"/>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3008" userDrawn="1">
          <p15:clr>
            <a:srgbClr val="FF96FF"/>
          </p15:clr>
        </p15:guide>
        <p15:guide id="8" orient="horz" pos="3780" userDrawn="1">
          <p15:clr>
            <a:srgbClr val="FF96FF"/>
          </p15:clr>
        </p15:guide>
        <p15:guide id="9" pos="721" userDrawn="1">
          <p15:clr>
            <a:srgbClr val="FF96FF"/>
          </p15:clr>
        </p15:guide>
        <p15:guide id="10" pos="2801" userDrawn="1">
          <p15:clr>
            <a:srgbClr val="FF96FF"/>
          </p15:clr>
        </p15:guide>
        <p15:guide id="11" pos="3041" userDrawn="1">
          <p15:clr>
            <a:srgbClr val="FF96FF"/>
          </p15:clr>
        </p15:guide>
        <p15:guide id="12" pos="5121" userDrawn="1">
          <p15:clr>
            <a:srgbClr val="FF96FF"/>
          </p15:clr>
        </p15:guide>
        <p15:guide id="13" pos="5361" userDrawn="1">
          <p15:clr>
            <a:srgbClr val="FF96FF"/>
          </p15:clr>
        </p15:guide>
        <p15:guide id="14" pos="7441" userDrawn="1">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2BAEB9-0983-4164-91B2-43044B1CA553}"/>
              </a:ext>
            </a:extLst>
          </p:cNvPr>
          <p:cNvSpPr>
            <a:spLocks noGrp="1"/>
          </p:cNvSpPr>
          <p:nvPr>
            <p:ph type="sldNum" sz="quarter" idx="17"/>
            <p:custDataLst>
              <p:tags r:id="rId1"/>
            </p:custDataLst>
          </p:nvPr>
        </p:nvSpPr>
        <p:spPr/>
        <p:txBody>
          <a:bodyPr/>
          <a:lstStyle/>
          <a:p>
            <a:fld id="{B71C3307-2C62-468E-B5DC-89448F1C8451}" type="slidenum">
              <a:rPr lang="en-GB" smtClean="0"/>
              <a:pPr/>
              <a:t>‹#›</a:t>
            </a:fld>
            <a:endParaRPr lang="en-GB"/>
          </a:p>
        </p:txBody>
      </p:sp>
      <p:sp>
        <p:nvSpPr>
          <p:cNvPr id="2" name="Title">
            <a:extLst>
              <a:ext uri="{FF2B5EF4-FFF2-40B4-BE49-F238E27FC236}">
                <a16:creationId xmlns:a16="http://schemas.microsoft.com/office/drawing/2014/main" id="{4E381688-668C-48C3-A823-AAB7C724C1C5}"/>
              </a:ext>
            </a:extLst>
          </p:cNvPr>
          <p:cNvSpPr>
            <a:spLocks noGrp="1"/>
          </p:cNvSpPr>
          <p:nvPr>
            <p:ph type="title"/>
            <p:custDataLst>
              <p:tags r:id="rId2"/>
            </p:custDataLst>
          </p:nvPr>
        </p:nvSpPr>
        <p:spPr/>
        <p:txBody>
          <a:bodyPr/>
          <a:lstStyle/>
          <a:p>
            <a:r>
              <a:rPr lang="en-GB" dirty="0"/>
              <a:t>Click to edit Master title style</a:t>
            </a:r>
          </a:p>
        </p:txBody>
      </p:sp>
      <p:sp>
        <p:nvSpPr>
          <p:cNvPr id="9" name="Text Placeholder 6">
            <a:extLst>
              <a:ext uri="{FF2B5EF4-FFF2-40B4-BE49-F238E27FC236}">
                <a16:creationId xmlns:a16="http://schemas.microsoft.com/office/drawing/2014/main" id="{D515799E-89F1-4136-9DA9-6D122286D350}"/>
              </a:ext>
            </a:extLst>
          </p:cNvPr>
          <p:cNvSpPr>
            <a:spLocks noGrp="1"/>
          </p:cNvSpPr>
          <p:nvPr>
            <p:ph type="body" sz="quarter" idx="22"/>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7" name="Content Placeholder 6">
            <a:extLst>
              <a:ext uri="{FF2B5EF4-FFF2-40B4-BE49-F238E27FC236}">
                <a16:creationId xmlns:a16="http://schemas.microsoft.com/office/drawing/2014/main" id="{C7589812-9536-4C66-B633-9098A7220623}"/>
              </a:ext>
            </a:extLst>
          </p:cNvPr>
          <p:cNvSpPr>
            <a:spLocks noGrp="1"/>
          </p:cNvSpPr>
          <p:nvPr>
            <p:ph sz="quarter" idx="18"/>
            <p:custDataLst>
              <p:tags r:id="rId4"/>
            </p:custDataLst>
          </p:nvPr>
        </p:nvSpPr>
        <p:spPr>
          <a:xfrm>
            <a:off x="1144800" y="1562400"/>
            <a:ext cx="51438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61">
            <a:extLst>
              <a:ext uri="{FF2B5EF4-FFF2-40B4-BE49-F238E27FC236}">
                <a16:creationId xmlns:a16="http://schemas.microsoft.com/office/drawing/2014/main" id="{6ACFFDBD-F6BB-4DAF-9663-3BD34DCCA3EE}"/>
              </a:ext>
            </a:extLst>
          </p:cNvPr>
          <p:cNvSpPr>
            <a:spLocks noGrp="1"/>
          </p:cNvSpPr>
          <p:nvPr>
            <p:ph sz="quarter" idx="19"/>
            <p:custDataLst>
              <p:tags r:id="rId5"/>
            </p:custDataLst>
          </p:nvPr>
        </p:nvSpPr>
        <p:spPr>
          <a:xfrm>
            <a:off x="6670200" y="1562400"/>
            <a:ext cx="51438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4" name="Content Placeholder 62">
            <a:extLst>
              <a:ext uri="{FF2B5EF4-FFF2-40B4-BE49-F238E27FC236}">
                <a16:creationId xmlns:a16="http://schemas.microsoft.com/office/drawing/2014/main" id="{D4983678-1889-4580-833F-4CD02EA37C63}"/>
              </a:ext>
            </a:extLst>
          </p:cNvPr>
          <p:cNvSpPr>
            <a:spLocks noGrp="1"/>
          </p:cNvSpPr>
          <p:nvPr>
            <p:ph sz="quarter" idx="20"/>
            <p:custDataLst>
              <p:tags r:id="rId6"/>
            </p:custDataLst>
          </p:nvPr>
        </p:nvSpPr>
        <p:spPr>
          <a:xfrm>
            <a:off x="1144800" y="3972599"/>
            <a:ext cx="51438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5" name="Content Placeholder 63">
            <a:extLst>
              <a:ext uri="{FF2B5EF4-FFF2-40B4-BE49-F238E27FC236}">
                <a16:creationId xmlns:a16="http://schemas.microsoft.com/office/drawing/2014/main" id="{E18D0E1D-0FAD-433D-A557-1370FD021E52}"/>
              </a:ext>
            </a:extLst>
          </p:cNvPr>
          <p:cNvSpPr>
            <a:spLocks noGrp="1"/>
          </p:cNvSpPr>
          <p:nvPr>
            <p:ph sz="quarter" idx="21"/>
            <p:custDataLst>
              <p:tags r:id="rId7"/>
            </p:custDataLst>
          </p:nvPr>
        </p:nvSpPr>
        <p:spPr>
          <a:xfrm>
            <a:off x="6670200" y="3972599"/>
            <a:ext cx="51438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55805558-DDB6-401D-9002-13D04D8A23CB}"/>
              </a:ext>
              <a:ext uri="{C183D7F6-B498-43B3-948B-1728B52AA6E4}">
                <adec:decorative xmlns:adec="http://schemas.microsoft.com/office/drawing/2017/decorative" val="1"/>
              </a:ext>
            </a:extLst>
          </p:cNvPr>
          <p:cNvSpPr/>
          <p:nvPr userDrawn="1">
            <p:custDataLst>
              <p:tags r:id="rId8"/>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153950630"/>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3961" userDrawn="1">
          <p15:clr>
            <a:srgbClr val="FF96FF"/>
          </p15:clr>
        </p15:guide>
        <p15:guide id="9" pos="4201" userDrawn="1">
          <p15:clr>
            <a:srgbClr val="FF96FF"/>
          </p15:clr>
        </p15:guide>
        <p15:guide id="10" pos="7441" userDrawn="1">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2/3 x1/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486A97-395A-4CC9-BB65-58FC2551D4D5}"/>
              </a:ext>
            </a:extLst>
          </p:cNvPr>
          <p:cNvSpPr>
            <a:spLocks noGrp="1"/>
          </p:cNvSpPr>
          <p:nvPr>
            <p:ph type="sldNum" sz="quarter" idx="17"/>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311A0DFB-2CEE-4E92-BAA2-C1159DF1E383}"/>
              </a:ext>
            </a:extLst>
          </p:cNvPr>
          <p:cNvSpPr>
            <a:spLocks noGrp="1"/>
          </p:cNvSpPr>
          <p:nvPr>
            <p:ph type="title"/>
            <p:custDataLst>
              <p:tags r:id="rId2"/>
            </p:custDataLst>
          </p:nvPr>
        </p:nvSpPr>
        <p:spPr/>
        <p:txBody>
          <a:bodyPr/>
          <a:lstStyle/>
          <a:p>
            <a:r>
              <a:rPr lang="en-GB" dirty="0"/>
              <a:t>Click to edit Master title style</a:t>
            </a:r>
          </a:p>
        </p:txBody>
      </p:sp>
      <p:sp>
        <p:nvSpPr>
          <p:cNvPr id="9" name="Text Placeholder 6">
            <a:extLst>
              <a:ext uri="{FF2B5EF4-FFF2-40B4-BE49-F238E27FC236}">
                <a16:creationId xmlns:a16="http://schemas.microsoft.com/office/drawing/2014/main" id="{832C956D-8670-40FC-A957-F96272474E37}"/>
              </a:ext>
            </a:extLst>
          </p:cNvPr>
          <p:cNvSpPr>
            <a:spLocks noGrp="1"/>
          </p:cNvSpPr>
          <p:nvPr>
            <p:ph type="body" sz="quarter" idx="22"/>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5" name="Content Placeholder 4">
            <a:extLst>
              <a:ext uri="{FF2B5EF4-FFF2-40B4-BE49-F238E27FC236}">
                <a16:creationId xmlns:a16="http://schemas.microsoft.com/office/drawing/2014/main" id="{F5B04CA3-C050-4559-951C-980E1F9F9783}"/>
              </a:ext>
            </a:extLst>
          </p:cNvPr>
          <p:cNvSpPr>
            <a:spLocks noGrp="1"/>
          </p:cNvSpPr>
          <p:nvPr>
            <p:ph sz="quarter" idx="18"/>
            <p:custDataLst>
              <p:tags r:id="rId4"/>
            </p:custDataLst>
          </p:nvPr>
        </p:nvSpPr>
        <p:spPr>
          <a:xfrm>
            <a:off x="1144800" y="1562400"/>
            <a:ext cx="69856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41">
            <a:extLst>
              <a:ext uri="{FF2B5EF4-FFF2-40B4-BE49-F238E27FC236}">
                <a16:creationId xmlns:a16="http://schemas.microsoft.com/office/drawing/2014/main" id="{A78B0399-802B-4A46-9319-46DDE503E309}"/>
              </a:ext>
            </a:extLst>
          </p:cNvPr>
          <p:cNvSpPr>
            <a:spLocks noGrp="1"/>
          </p:cNvSpPr>
          <p:nvPr>
            <p:ph sz="quarter" idx="19"/>
            <p:custDataLst>
              <p:tags r:id="rId5"/>
            </p:custDataLst>
          </p:nvPr>
        </p:nvSpPr>
        <p:spPr>
          <a:xfrm>
            <a:off x="8512000"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3" name="Content Placeholder 42">
            <a:extLst>
              <a:ext uri="{FF2B5EF4-FFF2-40B4-BE49-F238E27FC236}">
                <a16:creationId xmlns:a16="http://schemas.microsoft.com/office/drawing/2014/main" id="{BC330E2E-1AD2-40DD-A241-1FEC7A3C2576}"/>
              </a:ext>
            </a:extLst>
          </p:cNvPr>
          <p:cNvSpPr>
            <a:spLocks noGrp="1"/>
          </p:cNvSpPr>
          <p:nvPr>
            <p:ph sz="quarter" idx="20"/>
            <p:custDataLst>
              <p:tags r:id="rId6"/>
            </p:custDataLst>
          </p:nvPr>
        </p:nvSpPr>
        <p:spPr>
          <a:xfrm>
            <a:off x="1144800" y="3972599"/>
            <a:ext cx="69856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5" name="Content Placeholder 43">
            <a:extLst>
              <a:ext uri="{FF2B5EF4-FFF2-40B4-BE49-F238E27FC236}">
                <a16:creationId xmlns:a16="http://schemas.microsoft.com/office/drawing/2014/main" id="{E47287B4-3020-4A2E-A356-1D27F4942627}"/>
              </a:ext>
            </a:extLst>
          </p:cNvPr>
          <p:cNvSpPr>
            <a:spLocks noGrp="1"/>
          </p:cNvSpPr>
          <p:nvPr>
            <p:ph sz="quarter" idx="21"/>
            <p:custDataLst>
              <p:tags r:id="rId7"/>
            </p:custDataLst>
          </p:nvPr>
        </p:nvSpPr>
        <p:spPr>
          <a:xfrm>
            <a:off x="8512000"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6" name="Guides" hidden="1">
            <a:extLst>
              <a:ext uri="{FF2B5EF4-FFF2-40B4-BE49-F238E27FC236}">
                <a16:creationId xmlns:a16="http://schemas.microsoft.com/office/drawing/2014/main" id="{D51EE13B-05FD-4489-9A7C-CDAF3456187C}"/>
              </a:ext>
              <a:ext uri="{C183D7F6-B498-43B3-948B-1728B52AA6E4}">
                <adec:decorative xmlns:adec="http://schemas.microsoft.com/office/drawing/2017/decorative" val="1"/>
              </a:ext>
            </a:extLst>
          </p:cNvPr>
          <p:cNvSpPr/>
          <p:nvPr userDrawn="1">
            <p:custDataLst>
              <p:tags r:id="rId8"/>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25600210"/>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2801" userDrawn="1">
          <p15:clr>
            <a:srgbClr val="FF96FF"/>
          </p15:clr>
        </p15:guide>
        <p15:guide id="9" pos="3041" userDrawn="1">
          <p15:clr>
            <a:srgbClr val="FF96FF"/>
          </p15:clr>
        </p15:guide>
        <p15:guide id="10" pos="5121" userDrawn="1">
          <p15:clr>
            <a:srgbClr val="FF96FF"/>
          </p15:clr>
        </p15:guide>
        <p15:guide id="11" pos="5361" userDrawn="1">
          <p15:clr>
            <a:srgbClr val="FF96FF"/>
          </p15:clr>
        </p15:guide>
        <p15:guide id="12" pos="7441" userDrawn="1">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ntent (Vertica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2381038"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1">
            <a:extLst>
              <a:ext uri="{FF2B5EF4-FFF2-40B4-BE49-F238E27FC236}">
                <a16:creationId xmlns:a16="http://schemas.microsoft.com/office/drawing/2014/main" id="{3411E69A-0768-4E59-A203-F1271557AAFA}"/>
              </a:ext>
            </a:extLst>
          </p:cNvPr>
          <p:cNvSpPr>
            <a:spLocks noGrp="1"/>
          </p:cNvSpPr>
          <p:nvPr>
            <p:ph sz="quarter" idx="17"/>
            <p:custDataLst>
              <p:tags r:id="rId5"/>
            </p:custDataLst>
          </p:nvPr>
        </p:nvSpPr>
        <p:spPr>
          <a:xfrm>
            <a:off x="3907499" y="1562400"/>
            <a:ext cx="23811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Content Placeholder 52">
            <a:extLst>
              <a:ext uri="{FF2B5EF4-FFF2-40B4-BE49-F238E27FC236}">
                <a16:creationId xmlns:a16="http://schemas.microsoft.com/office/drawing/2014/main" id="{74763749-C91E-4FEC-BCE8-FD4066B4DCD7}"/>
              </a:ext>
            </a:extLst>
          </p:cNvPr>
          <p:cNvSpPr>
            <a:spLocks noGrp="1"/>
          </p:cNvSpPr>
          <p:nvPr>
            <p:ph sz="quarter" idx="18"/>
            <p:custDataLst>
              <p:tags r:id="rId6"/>
            </p:custDataLst>
          </p:nvPr>
        </p:nvSpPr>
        <p:spPr>
          <a:xfrm>
            <a:off x="6670199" y="1562400"/>
            <a:ext cx="23811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3">
            <a:extLst>
              <a:ext uri="{FF2B5EF4-FFF2-40B4-BE49-F238E27FC236}">
                <a16:creationId xmlns:a16="http://schemas.microsoft.com/office/drawing/2014/main" id="{B9BBE080-5DE0-4B9E-BD63-3CF272030042}"/>
              </a:ext>
            </a:extLst>
          </p:cNvPr>
          <p:cNvSpPr>
            <a:spLocks noGrp="1"/>
          </p:cNvSpPr>
          <p:nvPr>
            <p:ph sz="quarter" idx="19"/>
            <p:custDataLst>
              <p:tags r:id="rId7"/>
            </p:custDataLst>
          </p:nvPr>
        </p:nvSpPr>
        <p:spPr>
          <a:xfrm>
            <a:off x="9432899" y="1562400"/>
            <a:ext cx="23811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8"/>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965631856"/>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2221" userDrawn="1">
          <p15:clr>
            <a:srgbClr val="FF96FF"/>
          </p15:clr>
        </p15:guide>
        <p15:guide id="7" pos="2461" userDrawn="1">
          <p15:clr>
            <a:srgbClr val="FF96FF"/>
          </p15:clr>
        </p15:guide>
        <p15:guide id="8" pos="3961" userDrawn="1">
          <p15:clr>
            <a:srgbClr val="FF96FF"/>
          </p15:clr>
        </p15:guide>
        <p15:guide id="9" pos="4201" userDrawn="1">
          <p15:clr>
            <a:srgbClr val="FF96FF"/>
          </p15:clr>
        </p15:guide>
        <p15:guide id="10" pos="5701" userDrawn="1">
          <p15:clr>
            <a:srgbClr val="FF96FF"/>
          </p15:clr>
        </p15:guide>
        <p15:guide id="11" pos="5941" userDrawn="1">
          <p15:clr>
            <a:srgbClr val="FF96FF"/>
          </p15:clr>
        </p15:guide>
        <p15:guide id="12" pos="7441" userDrawn="1">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 (2/3) Over Four Content (1/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2381038"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Content Placeholder 52">
            <a:extLst>
              <a:ext uri="{FF2B5EF4-FFF2-40B4-BE49-F238E27FC236}">
                <a16:creationId xmlns:a16="http://schemas.microsoft.com/office/drawing/2014/main" id="{74763749-C91E-4FEC-BCE8-FD4066B4DCD7}"/>
              </a:ext>
            </a:extLst>
          </p:cNvPr>
          <p:cNvSpPr>
            <a:spLocks noGrp="1"/>
          </p:cNvSpPr>
          <p:nvPr>
            <p:ph sz="quarter" idx="18"/>
            <p:custDataLst>
              <p:tags r:id="rId5"/>
            </p:custDataLst>
          </p:nvPr>
        </p:nvSpPr>
        <p:spPr>
          <a:xfrm>
            <a:off x="3907499" y="1562400"/>
            <a:ext cx="23811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4">
            <a:extLst>
              <a:ext uri="{FF2B5EF4-FFF2-40B4-BE49-F238E27FC236}">
                <a16:creationId xmlns:a16="http://schemas.microsoft.com/office/drawing/2014/main" id="{23325057-1298-4676-A527-50157E47301A}"/>
              </a:ext>
            </a:extLst>
          </p:cNvPr>
          <p:cNvSpPr>
            <a:spLocks noGrp="1"/>
          </p:cNvSpPr>
          <p:nvPr>
            <p:ph sz="quarter" idx="20"/>
            <p:custDataLst>
              <p:tags r:id="rId6"/>
            </p:custDataLst>
          </p:nvPr>
        </p:nvSpPr>
        <p:spPr>
          <a:xfrm>
            <a:off x="6670199" y="1562400"/>
            <a:ext cx="23811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3" name="Content Placeholder 56">
            <a:extLst>
              <a:ext uri="{FF2B5EF4-FFF2-40B4-BE49-F238E27FC236}">
                <a16:creationId xmlns:a16="http://schemas.microsoft.com/office/drawing/2014/main" id="{B850C0FB-45FB-4E68-81C5-56B4211F739C}"/>
              </a:ext>
            </a:extLst>
          </p:cNvPr>
          <p:cNvSpPr>
            <a:spLocks noGrp="1"/>
          </p:cNvSpPr>
          <p:nvPr>
            <p:ph sz="quarter" idx="22"/>
            <p:custDataLst>
              <p:tags r:id="rId7"/>
            </p:custDataLst>
          </p:nvPr>
        </p:nvSpPr>
        <p:spPr>
          <a:xfrm>
            <a:off x="9432899" y="1562400"/>
            <a:ext cx="23811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1">
            <a:extLst>
              <a:ext uri="{FF2B5EF4-FFF2-40B4-BE49-F238E27FC236}">
                <a16:creationId xmlns:a16="http://schemas.microsoft.com/office/drawing/2014/main" id="{3411E69A-0768-4E59-A203-F1271557AAFA}"/>
              </a:ext>
            </a:extLst>
          </p:cNvPr>
          <p:cNvSpPr>
            <a:spLocks noGrp="1"/>
          </p:cNvSpPr>
          <p:nvPr>
            <p:ph sz="quarter" idx="17"/>
            <p:custDataLst>
              <p:tags r:id="rId8"/>
            </p:custDataLst>
          </p:nvPr>
        </p:nvSpPr>
        <p:spPr>
          <a:xfrm>
            <a:off x="1144800" y="4775999"/>
            <a:ext cx="23811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3">
            <a:extLst>
              <a:ext uri="{FF2B5EF4-FFF2-40B4-BE49-F238E27FC236}">
                <a16:creationId xmlns:a16="http://schemas.microsoft.com/office/drawing/2014/main" id="{B9BBE080-5DE0-4B9E-BD63-3CF272030042}"/>
              </a:ext>
            </a:extLst>
          </p:cNvPr>
          <p:cNvSpPr>
            <a:spLocks noGrp="1"/>
          </p:cNvSpPr>
          <p:nvPr>
            <p:ph sz="quarter" idx="19"/>
            <p:custDataLst>
              <p:tags r:id="rId9"/>
            </p:custDataLst>
          </p:nvPr>
        </p:nvSpPr>
        <p:spPr>
          <a:xfrm>
            <a:off x="3907499" y="4775999"/>
            <a:ext cx="23811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5">
            <a:extLst>
              <a:ext uri="{FF2B5EF4-FFF2-40B4-BE49-F238E27FC236}">
                <a16:creationId xmlns:a16="http://schemas.microsoft.com/office/drawing/2014/main" id="{73C66103-C533-478B-AC96-A48C52EF3259}"/>
              </a:ext>
            </a:extLst>
          </p:cNvPr>
          <p:cNvSpPr>
            <a:spLocks noGrp="1"/>
          </p:cNvSpPr>
          <p:nvPr>
            <p:ph sz="quarter" idx="21"/>
            <p:custDataLst>
              <p:tags r:id="rId10"/>
            </p:custDataLst>
          </p:nvPr>
        </p:nvSpPr>
        <p:spPr>
          <a:xfrm>
            <a:off x="6670199" y="4775999"/>
            <a:ext cx="23811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4" name="Content Placeholder 57">
            <a:extLst>
              <a:ext uri="{FF2B5EF4-FFF2-40B4-BE49-F238E27FC236}">
                <a16:creationId xmlns:a16="http://schemas.microsoft.com/office/drawing/2014/main" id="{79F17B0F-72E6-49E0-968C-9C373916A583}"/>
              </a:ext>
            </a:extLst>
          </p:cNvPr>
          <p:cNvSpPr>
            <a:spLocks noGrp="1"/>
          </p:cNvSpPr>
          <p:nvPr>
            <p:ph sz="quarter" idx="23"/>
            <p:custDataLst>
              <p:tags r:id="rId11"/>
            </p:custDataLst>
          </p:nvPr>
        </p:nvSpPr>
        <p:spPr>
          <a:xfrm>
            <a:off x="9432899" y="4775999"/>
            <a:ext cx="23811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12"/>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80694922"/>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3008" userDrawn="1">
          <p15:clr>
            <a:srgbClr val="FF96FF"/>
          </p15:clr>
        </p15:guide>
        <p15:guide id="8" orient="horz" pos="3780" userDrawn="1">
          <p15:clr>
            <a:srgbClr val="FF96FF"/>
          </p15:clr>
        </p15:guide>
        <p15:guide id="9" pos="721" userDrawn="1">
          <p15:clr>
            <a:srgbClr val="FF96FF"/>
          </p15:clr>
        </p15:guide>
        <p15:guide id="10" pos="2221" userDrawn="1">
          <p15:clr>
            <a:srgbClr val="FF96FF"/>
          </p15:clr>
        </p15:guide>
        <p15:guide id="11" pos="2461" userDrawn="1">
          <p15:clr>
            <a:srgbClr val="FF96FF"/>
          </p15:clr>
        </p15:guide>
        <p15:guide id="12" pos="3961" userDrawn="1">
          <p15:clr>
            <a:srgbClr val="FF96FF"/>
          </p15:clr>
        </p15:guide>
        <p15:guide id="13" pos="4201" userDrawn="1">
          <p15:clr>
            <a:srgbClr val="FF96FF"/>
          </p15:clr>
        </p15:guide>
        <p15:guide id="14" pos="5701" userDrawn="1">
          <p15:clr>
            <a:srgbClr val="FF96FF"/>
          </p15:clr>
        </p15:guide>
        <p15:guide id="15" pos="5941" userDrawn="1">
          <p15:clr>
            <a:srgbClr val="FF96FF"/>
          </p15:clr>
        </p15:guide>
        <p15:guide id="16" pos="7441" userDrawn="1">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ntent (1/3) Over Four Content (2/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2381038"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Content Placeholder 52">
            <a:extLst>
              <a:ext uri="{FF2B5EF4-FFF2-40B4-BE49-F238E27FC236}">
                <a16:creationId xmlns:a16="http://schemas.microsoft.com/office/drawing/2014/main" id="{74763749-C91E-4FEC-BCE8-FD4066B4DCD7}"/>
              </a:ext>
            </a:extLst>
          </p:cNvPr>
          <p:cNvSpPr>
            <a:spLocks noGrp="1"/>
          </p:cNvSpPr>
          <p:nvPr>
            <p:ph sz="quarter" idx="18"/>
            <p:custDataLst>
              <p:tags r:id="rId5"/>
            </p:custDataLst>
          </p:nvPr>
        </p:nvSpPr>
        <p:spPr>
          <a:xfrm>
            <a:off x="3907499" y="1562400"/>
            <a:ext cx="23811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4">
            <a:extLst>
              <a:ext uri="{FF2B5EF4-FFF2-40B4-BE49-F238E27FC236}">
                <a16:creationId xmlns:a16="http://schemas.microsoft.com/office/drawing/2014/main" id="{23325057-1298-4676-A527-50157E47301A}"/>
              </a:ext>
            </a:extLst>
          </p:cNvPr>
          <p:cNvSpPr>
            <a:spLocks noGrp="1"/>
          </p:cNvSpPr>
          <p:nvPr>
            <p:ph sz="quarter" idx="20"/>
            <p:custDataLst>
              <p:tags r:id="rId6"/>
            </p:custDataLst>
          </p:nvPr>
        </p:nvSpPr>
        <p:spPr>
          <a:xfrm>
            <a:off x="6670199" y="1562400"/>
            <a:ext cx="23811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3" name="Content Placeholder 56">
            <a:extLst>
              <a:ext uri="{FF2B5EF4-FFF2-40B4-BE49-F238E27FC236}">
                <a16:creationId xmlns:a16="http://schemas.microsoft.com/office/drawing/2014/main" id="{B850C0FB-45FB-4E68-81C5-56B4211F739C}"/>
              </a:ext>
            </a:extLst>
          </p:cNvPr>
          <p:cNvSpPr>
            <a:spLocks noGrp="1"/>
          </p:cNvSpPr>
          <p:nvPr>
            <p:ph sz="quarter" idx="22"/>
            <p:custDataLst>
              <p:tags r:id="rId7"/>
            </p:custDataLst>
          </p:nvPr>
        </p:nvSpPr>
        <p:spPr>
          <a:xfrm>
            <a:off x="9432899" y="1562400"/>
            <a:ext cx="23811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1">
            <a:extLst>
              <a:ext uri="{FF2B5EF4-FFF2-40B4-BE49-F238E27FC236}">
                <a16:creationId xmlns:a16="http://schemas.microsoft.com/office/drawing/2014/main" id="{3411E69A-0768-4E59-A203-F1271557AAFA}"/>
              </a:ext>
            </a:extLst>
          </p:cNvPr>
          <p:cNvSpPr>
            <a:spLocks noGrp="1"/>
          </p:cNvSpPr>
          <p:nvPr>
            <p:ph sz="quarter" idx="17"/>
            <p:custDataLst>
              <p:tags r:id="rId8"/>
            </p:custDataLst>
          </p:nvPr>
        </p:nvSpPr>
        <p:spPr>
          <a:xfrm>
            <a:off x="1144800" y="3169200"/>
            <a:ext cx="23811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3">
            <a:extLst>
              <a:ext uri="{FF2B5EF4-FFF2-40B4-BE49-F238E27FC236}">
                <a16:creationId xmlns:a16="http://schemas.microsoft.com/office/drawing/2014/main" id="{B9BBE080-5DE0-4B9E-BD63-3CF272030042}"/>
              </a:ext>
            </a:extLst>
          </p:cNvPr>
          <p:cNvSpPr>
            <a:spLocks noGrp="1"/>
          </p:cNvSpPr>
          <p:nvPr>
            <p:ph sz="quarter" idx="19"/>
            <p:custDataLst>
              <p:tags r:id="rId9"/>
            </p:custDataLst>
          </p:nvPr>
        </p:nvSpPr>
        <p:spPr>
          <a:xfrm>
            <a:off x="3907499" y="3169200"/>
            <a:ext cx="23811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5">
            <a:extLst>
              <a:ext uri="{FF2B5EF4-FFF2-40B4-BE49-F238E27FC236}">
                <a16:creationId xmlns:a16="http://schemas.microsoft.com/office/drawing/2014/main" id="{73C66103-C533-478B-AC96-A48C52EF3259}"/>
              </a:ext>
            </a:extLst>
          </p:cNvPr>
          <p:cNvSpPr>
            <a:spLocks noGrp="1"/>
          </p:cNvSpPr>
          <p:nvPr>
            <p:ph sz="quarter" idx="21"/>
            <p:custDataLst>
              <p:tags r:id="rId10"/>
            </p:custDataLst>
          </p:nvPr>
        </p:nvSpPr>
        <p:spPr>
          <a:xfrm>
            <a:off x="6670199" y="3169200"/>
            <a:ext cx="23811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4" name="Content Placeholder 57">
            <a:extLst>
              <a:ext uri="{FF2B5EF4-FFF2-40B4-BE49-F238E27FC236}">
                <a16:creationId xmlns:a16="http://schemas.microsoft.com/office/drawing/2014/main" id="{79F17B0F-72E6-49E0-968C-9C373916A583}"/>
              </a:ext>
            </a:extLst>
          </p:cNvPr>
          <p:cNvSpPr>
            <a:spLocks noGrp="1"/>
          </p:cNvSpPr>
          <p:nvPr>
            <p:ph sz="quarter" idx="23"/>
            <p:custDataLst>
              <p:tags r:id="rId11"/>
            </p:custDataLst>
          </p:nvPr>
        </p:nvSpPr>
        <p:spPr>
          <a:xfrm>
            <a:off x="9432899" y="3169200"/>
            <a:ext cx="23811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12"/>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316332535"/>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3008" userDrawn="1">
          <p15:clr>
            <a:srgbClr val="FF96FF"/>
          </p15:clr>
        </p15:guide>
        <p15:guide id="8" orient="horz" pos="3780" userDrawn="1">
          <p15:clr>
            <a:srgbClr val="FF96FF"/>
          </p15:clr>
        </p15:guide>
        <p15:guide id="9" pos="721" userDrawn="1">
          <p15:clr>
            <a:srgbClr val="FF96FF"/>
          </p15:clr>
        </p15:guide>
        <p15:guide id="10" pos="2221" userDrawn="1">
          <p15:clr>
            <a:srgbClr val="FF96FF"/>
          </p15:clr>
        </p15:guide>
        <p15:guide id="11" pos="2461" userDrawn="1">
          <p15:clr>
            <a:srgbClr val="FF96FF"/>
          </p15:clr>
        </p15:guide>
        <p15:guide id="12" pos="3961" userDrawn="1">
          <p15:clr>
            <a:srgbClr val="FF96FF"/>
          </p15:clr>
        </p15:guide>
        <p15:guide id="13" pos="4201" userDrawn="1">
          <p15:clr>
            <a:srgbClr val="FF96FF"/>
          </p15:clr>
        </p15:guide>
        <p15:guide id="14" pos="5701" userDrawn="1">
          <p15:clr>
            <a:srgbClr val="FF96FF"/>
          </p15:clr>
        </p15:guide>
        <p15:guide id="15" pos="5941" userDrawn="1">
          <p15:clr>
            <a:srgbClr val="FF96FF"/>
          </p15:clr>
        </p15:guide>
        <p15:guide id="16" pos="7441" userDrawn="1">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dirty="0"/>
              <a:t>Click to edit Master title style</a:t>
            </a:r>
          </a:p>
        </p:txBody>
      </p:sp>
      <p:sp>
        <p:nvSpPr>
          <p:cNvPr id="15" name="Text Placeholder 6">
            <a:extLst>
              <a:ext uri="{FF2B5EF4-FFF2-40B4-BE49-F238E27FC236}">
                <a16:creationId xmlns:a16="http://schemas.microsoft.com/office/drawing/2014/main" id="{8BC2A0F4-8DF5-431E-8A24-95A7A9B8AFDE}"/>
              </a:ext>
            </a:extLst>
          </p:cNvPr>
          <p:cNvSpPr>
            <a:spLocks noGrp="1"/>
          </p:cNvSpPr>
          <p:nvPr>
            <p:ph type="body" sz="quarter" idx="21"/>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1AE08CD7-AA3B-428B-9B55-AE58495C6635}"/>
              </a:ext>
            </a:extLst>
          </p:cNvPr>
          <p:cNvSpPr>
            <a:spLocks noGrp="1"/>
          </p:cNvSpPr>
          <p:nvPr>
            <p:ph sz="quarter" idx="17"/>
            <p:custDataLst>
              <p:tags r:id="rId5"/>
            </p:custDataLst>
          </p:nvPr>
        </p:nvSpPr>
        <p:spPr>
          <a:xfrm>
            <a:off x="4828399"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3" name="Content Placeholder 54">
            <a:extLst>
              <a:ext uri="{FF2B5EF4-FFF2-40B4-BE49-F238E27FC236}">
                <a16:creationId xmlns:a16="http://schemas.microsoft.com/office/drawing/2014/main" id="{23197D70-04D4-4CFC-B6C9-BBCA05D5AEE8}"/>
              </a:ext>
            </a:extLst>
          </p:cNvPr>
          <p:cNvSpPr>
            <a:spLocks noGrp="1"/>
          </p:cNvSpPr>
          <p:nvPr>
            <p:ph sz="quarter" idx="19"/>
            <p:custDataLst>
              <p:tags r:id="rId6"/>
            </p:custDataLst>
          </p:nvPr>
        </p:nvSpPr>
        <p:spPr>
          <a:xfrm>
            <a:off x="8512000"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7"/>
            </p:custDataLst>
          </p:nvPr>
        </p:nvSpPr>
        <p:spPr>
          <a:xfrm>
            <a:off x="1144800"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3">
            <a:extLst>
              <a:ext uri="{FF2B5EF4-FFF2-40B4-BE49-F238E27FC236}">
                <a16:creationId xmlns:a16="http://schemas.microsoft.com/office/drawing/2014/main" id="{029CCDF5-32BD-4D3B-96F5-5156EDA090AC}"/>
              </a:ext>
            </a:extLst>
          </p:cNvPr>
          <p:cNvSpPr>
            <a:spLocks noGrp="1"/>
          </p:cNvSpPr>
          <p:nvPr>
            <p:ph sz="quarter" idx="18"/>
            <p:custDataLst>
              <p:tags r:id="rId8"/>
            </p:custDataLst>
          </p:nvPr>
        </p:nvSpPr>
        <p:spPr>
          <a:xfrm>
            <a:off x="4828399"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4" name="Content Placeholder 55">
            <a:extLst>
              <a:ext uri="{FF2B5EF4-FFF2-40B4-BE49-F238E27FC236}">
                <a16:creationId xmlns:a16="http://schemas.microsoft.com/office/drawing/2014/main" id="{400DFCFF-582B-44D1-AC61-3F4FD0E35739}"/>
              </a:ext>
            </a:extLst>
          </p:cNvPr>
          <p:cNvSpPr>
            <a:spLocks noGrp="1"/>
          </p:cNvSpPr>
          <p:nvPr>
            <p:ph sz="quarter" idx="20"/>
            <p:custDataLst>
              <p:tags r:id="rId9"/>
            </p:custDataLst>
          </p:nvPr>
        </p:nvSpPr>
        <p:spPr>
          <a:xfrm>
            <a:off x="8512000"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10"/>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898024760"/>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2801" userDrawn="1">
          <p15:clr>
            <a:srgbClr val="FF96FF"/>
          </p15:clr>
        </p15:guide>
        <p15:guide id="9" pos="3041" userDrawn="1">
          <p15:clr>
            <a:srgbClr val="FF96FF"/>
          </p15:clr>
        </p15:guide>
        <p15:guide id="10" pos="5121" userDrawn="1">
          <p15:clr>
            <a:srgbClr val="FF96FF"/>
          </p15:clr>
        </p15:guide>
        <p15:guide id="11" pos="5361" userDrawn="1">
          <p15:clr>
            <a:srgbClr val="FF96FF"/>
          </p15:clr>
        </p15:guide>
        <p15:guide id="12" pos="7441" userDrawn="1">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ntent Over One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a:t>Click to edit Master title style</a:t>
            </a:r>
          </a:p>
        </p:txBody>
      </p:sp>
      <p:sp>
        <p:nvSpPr>
          <p:cNvPr id="12" name="Text Placeholder 6">
            <a:extLst>
              <a:ext uri="{FF2B5EF4-FFF2-40B4-BE49-F238E27FC236}">
                <a16:creationId xmlns:a16="http://schemas.microsoft.com/office/drawing/2014/main" id="{A5AECB4F-31F6-4A4F-A019-3C5D765C25AC}"/>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69856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1AE08CD7-AA3B-428B-9B55-AE58495C6635}"/>
              </a:ext>
            </a:extLst>
          </p:cNvPr>
          <p:cNvSpPr>
            <a:spLocks noGrp="1"/>
          </p:cNvSpPr>
          <p:nvPr>
            <p:ph sz="quarter" idx="17"/>
            <p:custDataLst>
              <p:tags r:id="rId5"/>
            </p:custDataLst>
          </p:nvPr>
        </p:nvSpPr>
        <p:spPr>
          <a:xfrm>
            <a:off x="1144800" y="3972599"/>
            <a:ext cx="69856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6"/>
            </p:custDataLst>
          </p:nvPr>
        </p:nvSpPr>
        <p:spPr>
          <a:xfrm>
            <a:off x="8512000" y="1562400"/>
            <a:ext cx="3302000" cy="4438800"/>
          </a:xfrm>
        </p:spPr>
        <p:txBody>
          <a:bodyPr/>
          <a:lstStyle>
            <a:lvl3pPr>
              <a:defRPr/>
            </a:lvl3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949738890"/>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2801" userDrawn="1">
          <p15:clr>
            <a:srgbClr val="FF96FF"/>
          </p15:clr>
        </p15:guide>
        <p15:guide id="9" pos="3041" userDrawn="1">
          <p15:clr>
            <a:srgbClr val="FF96FF"/>
          </p15:clr>
        </p15:guide>
        <p15:guide id="10" pos="5121" userDrawn="1">
          <p15:clr>
            <a:srgbClr val="FF96FF"/>
          </p15:clr>
        </p15:guide>
        <p15:guide id="11" pos="5361" userDrawn="1">
          <p15:clr>
            <a:srgbClr val="FF96FF"/>
          </p15:clr>
        </p15:guide>
        <p15:guide id="12" pos="7441"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Impact Layout">
    <p:spTree>
      <p:nvGrpSpPr>
        <p:cNvPr id="1" name=""/>
        <p:cNvGrpSpPr/>
        <p:nvPr/>
      </p:nvGrpSpPr>
      <p:grpSpPr>
        <a:xfrm>
          <a:off x="0" y="0"/>
          <a:ext cx="0" cy="0"/>
          <a:chOff x="0" y="0"/>
          <a:chExt cx="0" cy="0"/>
        </a:xfrm>
      </p:grpSpPr>
      <p:sp>
        <p:nvSpPr>
          <p:cNvPr id="17" name="Side Bar">
            <a:extLst>
              <a:ext uri="{FF2B5EF4-FFF2-40B4-BE49-F238E27FC236}">
                <a16:creationId xmlns:a16="http://schemas.microsoft.com/office/drawing/2014/main" id="{E198F184-7315-47B1-BFA2-954D65D67DD9}"/>
              </a:ext>
              <a:ext uri="{C183D7F6-B498-43B3-948B-1728B52AA6E4}">
                <adec:decorative xmlns:adec="http://schemas.microsoft.com/office/drawing/2017/decorative" val="1"/>
              </a:ext>
            </a:extLst>
          </p:cNvPr>
          <p:cNvSpPr/>
          <p:nvPr userDrawn="1">
            <p:custDataLst>
              <p:tags r:id="rId1"/>
            </p:custDataLst>
          </p:nvPr>
        </p:nvSpPr>
        <p:spPr>
          <a:xfrm>
            <a:off x="-3078" y="0"/>
            <a:ext cx="43021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8" name="Title">
            <a:extLst>
              <a:ext uri="{FF2B5EF4-FFF2-40B4-BE49-F238E27FC236}">
                <a16:creationId xmlns:a16="http://schemas.microsoft.com/office/drawing/2014/main" id="{5281D3B6-B432-47A1-8A8D-3C936BE594CF}"/>
              </a:ext>
            </a:extLst>
          </p:cNvPr>
          <p:cNvSpPr>
            <a:spLocks noGrp="1"/>
          </p:cNvSpPr>
          <p:nvPr>
            <p:ph type="title"/>
            <p:custDataLst>
              <p:tags r:id="rId2"/>
            </p:custDataLst>
          </p:nvPr>
        </p:nvSpPr>
        <p:spPr>
          <a:xfrm>
            <a:off x="376255" y="1460302"/>
            <a:ext cx="3542950" cy="1404000"/>
          </a:xfrm>
          <a:ln>
            <a:noFill/>
          </a:ln>
        </p:spPr>
        <p:txBody>
          <a:bodyPr anchor="b" anchorCtr="0"/>
          <a:lstStyle>
            <a:lvl1pPr>
              <a:lnSpc>
                <a:spcPct val="90000"/>
              </a:lnSpc>
              <a:defRPr sz="3200">
                <a:solidFill>
                  <a:schemeClr val="bg1"/>
                </a:solidFill>
              </a:defRPr>
            </a:lvl1pPr>
          </a:lstStyle>
          <a:p>
            <a:r>
              <a:rPr lang="en-GB" dirty="0"/>
              <a:t>Click to edit Master title style</a:t>
            </a:r>
            <a:endParaRPr lang="en-GB"/>
          </a:p>
        </p:txBody>
      </p:sp>
      <p:sp>
        <p:nvSpPr>
          <p:cNvPr id="11" name="Subtitle">
            <a:extLst>
              <a:ext uri="{FF2B5EF4-FFF2-40B4-BE49-F238E27FC236}">
                <a16:creationId xmlns:a16="http://schemas.microsoft.com/office/drawing/2014/main" id="{15122764-CB9D-443D-A5D1-9693FAAB0BA6}"/>
              </a:ext>
            </a:extLst>
          </p:cNvPr>
          <p:cNvSpPr>
            <a:spLocks noGrp="1"/>
          </p:cNvSpPr>
          <p:nvPr>
            <p:ph type="body" sz="quarter" idx="10"/>
            <p:custDataLst>
              <p:tags r:id="rId3"/>
            </p:custDataLst>
          </p:nvPr>
        </p:nvSpPr>
        <p:spPr>
          <a:xfrm>
            <a:off x="376255" y="3001443"/>
            <a:ext cx="3542950" cy="480000"/>
          </a:xfrm>
          <a:ln>
            <a:noFill/>
          </a:ln>
        </p:spPr>
        <p:txBody>
          <a:bodyPr/>
          <a:lstStyle>
            <a:lvl1pPr marL="0" indent="0">
              <a:spcBef>
                <a:spcPts val="0"/>
              </a:spcBef>
              <a:spcAft>
                <a:spcPts val="0"/>
              </a:spcAft>
              <a:buNone/>
              <a:defRPr sz="1600">
                <a:solidFill>
                  <a:schemeClr val="bg1"/>
                </a:solidFill>
              </a:defRPr>
            </a:lvl1pPr>
            <a:lvl2pPr marL="0" indent="0">
              <a:spcBef>
                <a:spcPts val="1600"/>
              </a:spcBef>
              <a:spcAft>
                <a:spcPts val="0"/>
              </a:spcAft>
              <a:buNone/>
              <a:defRPr sz="1467">
                <a:solidFill>
                  <a:schemeClr val="accent4"/>
                </a:solidFill>
              </a:defRPr>
            </a:lvl2pPr>
            <a:lvl3pPr marL="0" indent="0">
              <a:buNone/>
              <a:defRPr sz="1867"/>
            </a:lvl3pPr>
            <a:lvl4pPr>
              <a:defRPr sz="1867"/>
            </a:lvl4pPr>
            <a:lvl5pPr>
              <a:defRPr sz="1867"/>
            </a:lvl5pPr>
          </a:lstStyle>
          <a:p>
            <a:pPr lvl="0"/>
            <a:r>
              <a:rPr lang="en-GB" dirty="0"/>
              <a:t>Click to edit Master text styles</a:t>
            </a:r>
            <a:endParaRPr lang="en-GB"/>
          </a:p>
        </p:txBody>
      </p:sp>
      <p:sp>
        <p:nvSpPr>
          <p:cNvPr id="4" name="Cover Image">
            <a:extLst>
              <a:ext uri="{FF2B5EF4-FFF2-40B4-BE49-F238E27FC236}">
                <a16:creationId xmlns:a16="http://schemas.microsoft.com/office/drawing/2014/main" id="{14080E32-8C9D-403D-B680-26976D49A8ED}"/>
              </a:ext>
              <a:ext uri="{C183D7F6-B498-43B3-948B-1728B52AA6E4}">
                <adec:decorative xmlns:adec="http://schemas.microsoft.com/office/drawing/2017/decorative" val="1"/>
              </a:ext>
            </a:extLst>
          </p:cNvPr>
          <p:cNvSpPr>
            <a:spLocks noGrp="1"/>
          </p:cNvSpPr>
          <p:nvPr>
            <p:ph type="pic" sz="quarter" idx="11" hasCustomPrompt="1"/>
            <p:custDataLst>
              <p:tags r:id="rId4"/>
            </p:custDataLst>
          </p:nvPr>
        </p:nvSpPr>
        <p:spPr>
          <a:xfrm>
            <a:off x="4298539" y="0"/>
            <a:ext cx="7893462" cy="6858000"/>
          </a:xfrm>
          <a:ln>
            <a:noFill/>
          </a:ln>
        </p:spPr>
        <p:txBody>
          <a:bodyPr tIns="108000"/>
          <a:lstStyle>
            <a:lvl1pPr marL="0" indent="0" algn="ctr">
              <a:buNone/>
              <a:defRPr/>
            </a:lvl1pPr>
          </a:lstStyle>
          <a:p>
            <a:r>
              <a:rPr lang="en-GB" dirty="0"/>
              <a:t>Add Photo</a:t>
            </a:r>
          </a:p>
        </p:txBody>
      </p:sp>
      <p:sp>
        <p:nvSpPr>
          <p:cNvPr id="2" name="logo">
            <a:extLst>
              <a:ext uri="{FF2B5EF4-FFF2-40B4-BE49-F238E27FC236}">
                <a16:creationId xmlns:a16="http://schemas.microsoft.com/office/drawing/2014/main" id="{9E0F9F5D-D3DA-76B6-3910-AD129BC6125A}"/>
              </a:ext>
              <a:ext uri="{C183D7F6-B498-43B3-948B-1728B52AA6E4}">
                <adec:decorative xmlns:adec="http://schemas.microsoft.com/office/drawing/2017/decorative" val="1"/>
              </a:ext>
            </a:extLst>
          </p:cNvPr>
          <p:cNvSpPr>
            <a:spLocks/>
          </p:cNvSpPr>
          <p:nvPr userDrawn="1"/>
        </p:nvSpPr>
        <p:spPr>
          <a:xfrm>
            <a:off x="376548" y="380959"/>
            <a:ext cx="757998" cy="290513"/>
          </a:xfrm>
          <a:prstGeom prst="rect">
            <a:avLst/>
          </a:prstGeom>
          <a:blipFill>
            <a:blip r:embed="rId7">
              <a:extLst>
                <a:ext uri="{96DAC541-7B7A-43D3-8B79-37D633B846F1}">
                  <asvg:svgBlip xmlns:asvg="http://schemas.microsoft.com/office/drawing/2016/SVG/main" r:embed="rId8"/>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a:solidFill>
                <a:schemeClr val="tx1"/>
              </a:solidFill>
            </a:endParaRPr>
          </a:p>
        </p:txBody>
      </p:sp>
      <p:sp>
        <p:nvSpPr>
          <p:cNvPr id="3" name="Guides" hidden="1">
            <a:extLst>
              <a:ext uri="{FF2B5EF4-FFF2-40B4-BE49-F238E27FC236}">
                <a16:creationId xmlns:a16="http://schemas.microsoft.com/office/drawing/2014/main" id="{E305683D-0EA5-4344-AF81-CD96254B47CB}"/>
              </a:ext>
              <a:ext uri="{C183D7F6-B498-43B3-948B-1728B52AA6E4}">
                <adec:decorative xmlns:adec="http://schemas.microsoft.com/office/drawing/2017/decorative" val="1"/>
              </a:ext>
            </a:extLst>
          </p:cNvPr>
          <p:cNvSpPr>
            <a:spLocks/>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899116433"/>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2" userDrawn="1">
          <p15:clr>
            <a:srgbClr val="FF96FF"/>
          </p15:clr>
        </p15:guide>
        <p15:guide id="5" orient="horz" pos="1996" userDrawn="1">
          <p15:clr>
            <a:srgbClr val="FF96FF"/>
          </p15:clr>
        </p15:guide>
        <p15:guide id="6" orient="horz" pos="2768" userDrawn="1">
          <p15:clr>
            <a:srgbClr val="FF96FF"/>
          </p15:clr>
        </p15:guide>
        <p15:guide id="7" orient="horz" pos="2999" userDrawn="1">
          <p15:clr>
            <a:srgbClr val="FF96FF"/>
          </p15:clr>
        </p15:guide>
        <p15:guide id="8" orient="horz" pos="3780" userDrawn="1">
          <p15:clr>
            <a:srgbClr val="FF96FF"/>
          </p15:clr>
        </p15:guide>
        <p15:guide id="9" pos="721" userDrawn="1">
          <p15:clr>
            <a:srgbClr val="FF96FF"/>
          </p15:clr>
        </p15:guide>
        <p15:guide id="10" pos="977" userDrawn="1">
          <p15:clr>
            <a:srgbClr val="FF96FF"/>
          </p15:clr>
        </p15:guide>
        <p15:guide id="11" pos="1209" userDrawn="1">
          <p15:clr>
            <a:srgbClr val="FF96FF"/>
          </p15:clr>
        </p15:guide>
        <p15:guide id="12" pos="1475" userDrawn="1">
          <p15:clr>
            <a:srgbClr val="FF96FF"/>
          </p15:clr>
        </p15:guide>
        <p15:guide id="13" pos="1708" userDrawn="1">
          <p15:clr>
            <a:srgbClr val="FF96FF"/>
          </p15:clr>
        </p15:guide>
        <p15:guide id="14" pos="1972" userDrawn="1">
          <p15:clr>
            <a:srgbClr val="FF96FF"/>
          </p15:clr>
        </p15:guide>
        <p15:guide id="15" pos="2212" userDrawn="1">
          <p15:clr>
            <a:srgbClr val="FF96FF"/>
          </p15:clr>
        </p15:guide>
        <p15:guide id="16" pos="2469" userDrawn="1">
          <p15:clr>
            <a:srgbClr val="FF96FF"/>
          </p15:clr>
        </p15:guide>
        <p15:guide id="17" pos="2710" userDrawn="1">
          <p15:clr>
            <a:srgbClr val="FF96FF"/>
          </p15:clr>
        </p15:guide>
        <p15:guide id="18" pos="2966" userDrawn="1">
          <p15:clr>
            <a:srgbClr val="FF96FF"/>
          </p15:clr>
        </p15:guide>
        <p15:guide id="19" pos="3207" userDrawn="1">
          <p15:clr>
            <a:srgbClr val="FF96FF"/>
          </p15:clr>
        </p15:guide>
        <p15:guide id="20" pos="3464" userDrawn="1">
          <p15:clr>
            <a:srgbClr val="FF96FF"/>
          </p15:clr>
        </p15:guide>
        <p15:guide id="21" pos="3704" userDrawn="1">
          <p15:clr>
            <a:srgbClr val="FF96FF"/>
          </p15:clr>
        </p15:guide>
        <p15:guide id="22" pos="3961" userDrawn="1">
          <p15:clr>
            <a:srgbClr val="FF96FF"/>
          </p15:clr>
        </p15:guide>
        <p15:guide id="23" pos="4201" userDrawn="1">
          <p15:clr>
            <a:srgbClr val="FF96FF"/>
          </p15:clr>
        </p15:guide>
        <p15:guide id="24" pos="4458" userDrawn="1">
          <p15:clr>
            <a:srgbClr val="FF96FF"/>
          </p15:clr>
        </p15:guide>
        <p15:guide id="25" pos="4698" userDrawn="1">
          <p15:clr>
            <a:srgbClr val="FF96FF"/>
          </p15:clr>
        </p15:guide>
        <p15:guide id="26" pos="4955" userDrawn="1">
          <p15:clr>
            <a:srgbClr val="FF96FF"/>
          </p15:clr>
        </p15:guide>
        <p15:guide id="27" pos="5196" userDrawn="1">
          <p15:clr>
            <a:srgbClr val="FF96FF"/>
          </p15:clr>
        </p15:guide>
        <p15:guide id="28" pos="5452" userDrawn="1">
          <p15:clr>
            <a:srgbClr val="FF96FF"/>
          </p15:clr>
        </p15:guide>
        <p15:guide id="29" pos="5693" userDrawn="1">
          <p15:clr>
            <a:srgbClr val="FF96FF"/>
          </p15:clr>
        </p15:guide>
        <p15:guide id="30" pos="5950" userDrawn="1">
          <p15:clr>
            <a:srgbClr val="FF96FF"/>
          </p15:clr>
        </p15:guide>
        <p15:guide id="31" pos="6190" userDrawn="1">
          <p15:clr>
            <a:srgbClr val="FF96FF"/>
          </p15:clr>
        </p15:guide>
        <p15:guide id="32" pos="6447" userDrawn="1">
          <p15:clr>
            <a:srgbClr val="FF96FF"/>
          </p15:clr>
        </p15:guide>
        <p15:guide id="33" pos="6687" userDrawn="1">
          <p15:clr>
            <a:srgbClr val="FF96FF"/>
          </p15:clr>
        </p15:guide>
        <p15:guide id="34" pos="6944" userDrawn="1">
          <p15:clr>
            <a:srgbClr val="FF96FF"/>
          </p15:clr>
        </p15:guide>
        <p15:guide id="35" pos="7185" userDrawn="1">
          <p15:clr>
            <a:srgbClr val="FF96FF"/>
          </p15:clr>
        </p15:guide>
        <p15:guide id="36" pos="7441"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ntent Over Two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a:t>Click to edit Master title style</a:t>
            </a:r>
          </a:p>
        </p:txBody>
      </p:sp>
      <p:sp>
        <p:nvSpPr>
          <p:cNvPr id="13" name="Text Placeholder 6">
            <a:extLst>
              <a:ext uri="{FF2B5EF4-FFF2-40B4-BE49-F238E27FC236}">
                <a16:creationId xmlns:a16="http://schemas.microsoft.com/office/drawing/2014/main" id="{2D3557DB-9023-4030-9C99-3E387F870755}"/>
              </a:ext>
            </a:extLst>
          </p:cNvPr>
          <p:cNvSpPr>
            <a:spLocks noGrp="1"/>
          </p:cNvSpPr>
          <p:nvPr>
            <p:ph type="body" sz="quarter" idx="19"/>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69856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1AE08CD7-AA3B-428B-9B55-AE58495C6635}"/>
              </a:ext>
            </a:extLst>
          </p:cNvPr>
          <p:cNvSpPr>
            <a:spLocks noGrp="1"/>
          </p:cNvSpPr>
          <p:nvPr>
            <p:ph sz="quarter" idx="17"/>
            <p:custDataLst>
              <p:tags r:id="rId5"/>
            </p:custDataLst>
          </p:nvPr>
        </p:nvSpPr>
        <p:spPr>
          <a:xfrm>
            <a:off x="1144800"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6"/>
            </p:custDataLst>
          </p:nvPr>
        </p:nvSpPr>
        <p:spPr>
          <a:xfrm>
            <a:off x="4828399" y="3972599"/>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3">
            <a:extLst>
              <a:ext uri="{FF2B5EF4-FFF2-40B4-BE49-F238E27FC236}">
                <a16:creationId xmlns:a16="http://schemas.microsoft.com/office/drawing/2014/main" id="{650CAD75-8004-4856-95B4-8954DBA5D881}"/>
              </a:ext>
            </a:extLst>
          </p:cNvPr>
          <p:cNvSpPr>
            <a:spLocks noGrp="1"/>
          </p:cNvSpPr>
          <p:nvPr>
            <p:ph sz="quarter" idx="18"/>
            <p:custDataLst>
              <p:tags r:id="rId7"/>
            </p:custDataLst>
          </p:nvPr>
        </p:nvSpPr>
        <p:spPr>
          <a:xfrm>
            <a:off x="8512000" y="1562400"/>
            <a:ext cx="33020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8"/>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741264062"/>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2801" userDrawn="1">
          <p15:clr>
            <a:srgbClr val="FF96FF"/>
          </p15:clr>
        </p15:guide>
        <p15:guide id="9" pos="3041" userDrawn="1">
          <p15:clr>
            <a:srgbClr val="FF96FF"/>
          </p15:clr>
        </p15:guide>
        <p15:guide id="10" pos="5121" userDrawn="1">
          <p15:clr>
            <a:srgbClr val="FF96FF"/>
          </p15:clr>
        </p15:guide>
        <p15:guide id="11" pos="5361" userDrawn="1">
          <p15:clr>
            <a:srgbClr val="FF96FF"/>
          </p15:clr>
        </p15:guide>
        <p15:guide id="12" pos="7441" userDrawn="1">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Over One (1/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dirty="0"/>
              <a:t>Click to edit Master title style</a:t>
            </a:r>
          </a:p>
        </p:txBody>
      </p:sp>
      <p:sp>
        <p:nvSpPr>
          <p:cNvPr id="13" name="Text Placeholder 6">
            <a:extLst>
              <a:ext uri="{FF2B5EF4-FFF2-40B4-BE49-F238E27FC236}">
                <a16:creationId xmlns:a16="http://schemas.microsoft.com/office/drawing/2014/main" id="{2A9BC4FD-AFB6-4FE9-A843-90F6D310924E}"/>
              </a:ext>
            </a:extLst>
          </p:cNvPr>
          <p:cNvSpPr>
            <a:spLocks noGrp="1"/>
          </p:cNvSpPr>
          <p:nvPr>
            <p:ph type="body" sz="quarter" idx="19"/>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1AE08CD7-AA3B-428B-9B55-AE58495C6635}"/>
              </a:ext>
            </a:extLst>
          </p:cNvPr>
          <p:cNvSpPr>
            <a:spLocks noGrp="1"/>
          </p:cNvSpPr>
          <p:nvPr>
            <p:ph sz="quarter" idx="17"/>
            <p:custDataLst>
              <p:tags r:id="rId5"/>
            </p:custDataLst>
          </p:nvPr>
        </p:nvSpPr>
        <p:spPr>
          <a:xfrm>
            <a:off x="4828399"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6"/>
            </p:custDataLst>
          </p:nvPr>
        </p:nvSpPr>
        <p:spPr>
          <a:xfrm>
            <a:off x="1144800" y="3972599"/>
            <a:ext cx="69856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3">
            <a:extLst>
              <a:ext uri="{FF2B5EF4-FFF2-40B4-BE49-F238E27FC236}">
                <a16:creationId xmlns:a16="http://schemas.microsoft.com/office/drawing/2014/main" id="{650CAD75-8004-4856-95B4-8954DBA5D881}"/>
              </a:ext>
            </a:extLst>
          </p:cNvPr>
          <p:cNvSpPr>
            <a:spLocks noGrp="1"/>
          </p:cNvSpPr>
          <p:nvPr>
            <p:ph sz="quarter" idx="18"/>
            <p:custDataLst>
              <p:tags r:id="rId7"/>
            </p:custDataLst>
          </p:nvPr>
        </p:nvSpPr>
        <p:spPr>
          <a:xfrm>
            <a:off x="8512000" y="1562400"/>
            <a:ext cx="3302000" cy="4438800"/>
          </a:xfrm>
        </p:spPr>
        <p:txBody>
          <a:bodyPr/>
          <a:lstStyle>
            <a:lvl2pPr>
              <a:defRPr/>
            </a:lvl2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8"/>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773371752"/>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2801" userDrawn="1">
          <p15:clr>
            <a:srgbClr val="FF96FF"/>
          </p15:clr>
        </p15:guide>
        <p15:guide id="9" pos="3041" userDrawn="1">
          <p15:clr>
            <a:srgbClr val="FF96FF"/>
          </p15:clr>
        </p15:guide>
        <p15:guide id="10" pos="5121" userDrawn="1">
          <p15:clr>
            <a:srgbClr val="FF96FF"/>
          </p15:clr>
        </p15:guide>
        <p15:guide id="11" pos="5361" userDrawn="1">
          <p15:clr>
            <a:srgbClr val="FF96FF"/>
          </p15:clr>
        </p15:guide>
        <p15:guide id="12" pos="7441" userDrawn="1">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ntent (1/3) Over Two (2/3)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dirty="0"/>
              <a:t>Click to edit Master title style</a:t>
            </a:r>
          </a:p>
        </p:txBody>
      </p:sp>
      <p:sp>
        <p:nvSpPr>
          <p:cNvPr id="13" name="Text Placeholder 6">
            <a:extLst>
              <a:ext uri="{FF2B5EF4-FFF2-40B4-BE49-F238E27FC236}">
                <a16:creationId xmlns:a16="http://schemas.microsoft.com/office/drawing/2014/main" id="{44943097-B088-4008-B894-18CCC5EF695B}"/>
              </a:ext>
            </a:extLst>
          </p:cNvPr>
          <p:cNvSpPr>
            <a:spLocks noGrp="1"/>
          </p:cNvSpPr>
          <p:nvPr>
            <p:ph type="body" sz="quarter" idx="19"/>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6985600" cy="12252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1AE08CD7-AA3B-428B-9B55-AE58495C6635}"/>
              </a:ext>
            </a:extLst>
          </p:cNvPr>
          <p:cNvSpPr>
            <a:spLocks noGrp="1"/>
          </p:cNvSpPr>
          <p:nvPr>
            <p:ph sz="quarter" idx="17"/>
            <p:custDataLst>
              <p:tags r:id="rId5"/>
            </p:custDataLst>
          </p:nvPr>
        </p:nvSpPr>
        <p:spPr>
          <a:xfrm>
            <a:off x="1144800" y="31692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6"/>
            </p:custDataLst>
          </p:nvPr>
        </p:nvSpPr>
        <p:spPr>
          <a:xfrm>
            <a:off x="4828399" y="3169200"/>
            <a:ext cx="3302000" cy="28320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3">
            <a:extLst>
              <a:ext uri="{FF2B5EF4-FFF2-40B4-BE49-F238E27FC236}">
                <a16:creationId xmlns:a16="http://schemas.microsoft.com/office/drawing/2014/main" id="{650CAD75-8004-4856-95B4-8954DBA5D881}"/>
              </a:ext>
            </a:extLst>
          </p:cNvPr>
          <p:cNvSpPr>
            <a:spLocks noGrp="1"/>
          </p:cNvSpPr>
          <p:nvPr>
            <p:ph sz="quarter" idx="18"/>
            <p:custDataLst>
              <p:tags r:id="rId7"/>
            </p:custDataLst>
          </p:nvPr>
        </p:nvSpPr>
        <p:spPr>
          <a:xfrm>
            <a:off x="8512000" y="1562400"/>
            <a:ext cx="33020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8"/>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727056872"/>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1755" userDrawn="1">
          <p15:clr>
            <a:srgbClr val="FF96FF"/>
          </p15:clr>
        </p15:guide>
        <p15:guide id="5" orient="horz" pos="1996" userDrawn="1">
          <p15:clr>
            <a:srgbClr val="FF96FF"/>
          </p15:clr>
        </p15:guide>
        <p15:guide id="6" orient="horz" pos="2768" userDrawn="1">
          <p15:clr>
            <a:srgbClr val="FF96FF"/>
          </p15:clr>
        </p15:guide>
        <p15:guide id="7" orient="horz" pos="3008" userDrawn="1">
          <p15:clr>
            <a:srgbClr val="FF96FF"/>
          </p15:clr>
        </p15:guide>
        <p15:guide id="8" orient="horz" pos="3780" userDrawn="1">
          <p15:clr>
            <a:srgbClr val="FF96FF"/>
          </p15:clr>
        </p15:guide>
        <p15:guide id="9" pos="721" userDrawn="1">
          <p15:clr>
            <a:srgbClr val="FF96FF"/>
          </p15:clr>
        </p15:guide>
        <p15:guide id="10" pos="2801" userDrawn="1">
          <p15:clr>
            <a:srgbClr val="FF96FF"/>
          </p15:clr>
        </p15:guide>
        <p15:guide id="11" pos="3041" userDrawn="1">
          <p15:clr>
            <a:srgbClr val="FF96FF"/>
          </p15:clr>
        </p15:guide>
        <p15:guide id="12" pos="5121" userDrawn="1">
          <p15:clr>
            <a:srgbClr val="FF96FF"/>
          </p15:clr>
        </p15:guide>
        <p15:guide id="13" pos="5361" userDrawn="1">
          <p15:clr>
            <a:srgbClr val="FF96FF"/>
          </p15:clr>
        </p15:guide>
        <p15:guide id="14" pos="7441" userDrawn="1">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ntent (1/3) Over O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dirty="0"/>
              <a:t>Click to edit Master title style</a:t>
            </a:r>
          </a:p>
        </p:txBody>
      </p:sp>
      <p:sp>
        <p:nvSpPr>
          <p:cNvPr id="13" name="Text Placeholder 6">
            <a:extLst>
              <a:ext uri="{FF2B5EF4-FFF2-40B4-BE49-F238E27FC236}">
                <a16:creationId xmlns:a16="http://schemas.microsoft.com/office/drawing/2014/main" id="{AD496C33-DB8C-4F9A-9045-43F17F75F95B}"/>
              </a:ext>
            </a:extLst>
          </p:cNvPr>
          <p:cNvSpPr>
            <a:spLocks noGrp="1"/>
          </p:cNvSpPr>
          <p:nvPr>
            <p:ph type="body" sz="quarter" idx="19"/>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800"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1" name="Content Placeholder 52">
            <a:extLst>
              <a:ext uri="{FF2B5EF4-FFF2-40B4-BE49-F238E27FC236}">
                <a16:creationId xmlns:a16="http://schemas.microsoft.com/office/drawing/2014/main" id="{1AE08CD7-AA3B-428B-9B55-AE58495C6635}"/>
              </a:ext>
            </a:extLst>
          </p:cNvPr>
          <p:cNvSpPr>
            <a:spLocks noGrp="1"/>
          </p:cNvSpPr>
          <p:nvPr>
            <p:ph sz="quarter" idx="17"/>
            <p:custDataLst>
              <p:tags r:id="rId5"/>
            </p:custDataLst>
          </p:nvPr>
        </p:nvSpPr>
        <p:spPr>
          <a:xfrm>
            <a:off x="4828399"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6"/>
            </p:custDataLst>
          </p:nvPr>
        </p:nvSpPr>
        <p:spPr>
          <a:xfrm>
            <a:off x="8512000" y="1562400"/>
            <a:ext cx="33020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Content Placeholder 53">
            <a:extLst>
              <a:ext uri="{FF2B5EF4-FFF2-40B4-BE49-F238E27FC236}">
                <a16:creationId xmlns:a16="http://schemas.microsoft.com/office/drawing/2014/main" id="{650CAD75-8004-4856-95B4-8954DBA5D881}"/>
              </a:ext>
            </a:extLst>
          </p:cNvPr>
          <p:cNvSpPr>
            <a:spLocks noGrp="1"/>
          </p:cNvSpPr>
          <p:nvPr>
            <p:ph sz="quarter" idx="18"/>
            <p:custDataLst>
              <p:tags r:id="rId7"/>
            </p:custDataLst>
          </p:nvPr>
        </p:nvSpPr>
        <p:spPr>
          <a:xfrm>
            <a:off x="1144800" y="3972599"/>
            <a:ext cx="106692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8"/>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118213184"/>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2801" userDrawn="1">
          <p15:clr>
            <a:srgbClr val="FF96FF"/>
          </p15:clr>
        </p15:guide>
        <p15:guide id="9" pos="3041" userDrawn="1">
          <p15:clr>
            <a:srgbClr val="FF96FF"/>
          </p15:clr>
        </p15:guide>
        <p15:guide id="10" pos="5121" userDrawn="1">
          <p15:clr>
            <a:srgbClr val="FF96FF"/>
          </p15:clr>
        </p15:guide>
        <p15:guide id="11" pos="5361" userDrawn="1">
          <p15:clr>
            <a:srgbClr val="FF96FF"/>
          </p15:clr>
        </p15:guide>
        <p15:guide id="12" pos="7441" userDrawn="1">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11" name="Picture Placeholder 10">
            <a:extLst>
              <a:ext uri="{FF2B5EF4-FFF2-40B4-BE49-F238E27FC236}">
                <a16:creationId xmlns:a16="http://schemas.microsoft.com/office/drawing/2014/main" id="{C3F774E8-6DC5-4E53-B828-4DB2AD5282DC}"/>
              </a:ext>
              <a:ext uri="{C183D7F6-B498-43B3-948B-1728B52AA6E4}">
                <adec:decorative xmlns:adec="http://schemas.microsoft.com/office/drawing/2017/decorative" val="1"/>
              </a:ext>
            </a:extLst>
          </p:cNvPr>
          <p:cNvSpPr>
            <a:spLocks noGrp="1" noChangeAspect="1"/>
          </p:cNvSpPr>
          <p:nvPr>
            <p:ph type="pic" sz="quarter" idx="20" hasCustomPrompt="1"/>
            <p:custDataLst>
              <p:tags r:id="rId4"/>
            </p:custDataLst>
          </p:nvPr>
        </p:nvSpPr>
        <p:spPr>
          <a:xfrm>
            <a:off x="1144975" y="1562100"/>
            <a:ext cx="1983600" cy="2412000"/>
          </a:xfrm>
        </p:spPr>
        <p:txBody>
          <a:bodyPr/>
          <a:lstStyle>
            <a:lvl1pPr marL="0" indent="0" algn="ctr">
              <a:buNone/>
              <a:defRPr/>
            </a:lvl1pPr>
          </a:lstStyle>
          <a:p>
            <a:r>
              <a:rPr lang="en-GB" dirty="0"/>
              <a:t>Add Photo</a:t>
            </a:r>
            <a:endParaRPr lang="en-GB"/>
          </a:p>
        </p:txBody>
      </p:sp>
      <p:sp>
        <p:nvSpPr>
          <p:cNvPr id="20" name="Picture Placeholder 101">
            <a:extLst>
              <a:ext uri="{FF2B5EF4-FFF2-40B4-BE49-F238E27FC236}">
                <a16:creationId xmlns:a16="http://schemas.microsoft.com/office/drawing/2014/main" id="{F49D4C89-A008-301F-A2BD-7A3BD9219828}"/>
              </a:ext>
              <a:ext uri="{C183D7F6-B498-43B3-948B-1728B52AA6E4}">
                <adec:decorative xmlns:adec="http://schemas.microsoft.com/office/drawing/2017/decorative" val="1"/>
              </a:ext>
            </a:extLst>
          </p:cNvPr>
          <p:cNvSpPr>
            <a:spLocks noGrp="1" noChangeAspect="1"/>
          </p:cNvSpPr>
          <p:nvPr>
            <p:ph type="pic" sz="quarter" idx="27" hasCustomPrompt="1"/>
            <p:custDataLst>
              <p:tags r:id="rId5"/>
            </p:custDataLst>
          </p:nvPr>
        </p:nvSpPr>
        <p:spPr>
          <a:xfrm>
            <a:off x="3920613" y="1562100"/>
            <a:ext cx="1983600" cy="2412000"/>
          </a:xfrm>
        </p:spPr>
        <p:txBody>
          <a:bodyPr/>
          <a:lstStyle>
            <a:lvl1pPr marL="0" indent="0" algn="ctr">
              <a:buNone/>
              <a:defRPr/>
            </a:lvl1pPr>
          </a:lstStyle>
          <a:p>
            <a:r>
              <a:rPr lang="en-GB" dirty="0"/>
              <a:t>Add Photo</a:t>
            </a:r>
            <a:endParaRPr lang="en-GB"/>
          </a:p>
        </p:txBody>
      </p:sp>
      <p:sp>
        <p:nvSpPr>
          <p:cNvPr id="21" name="Picture Placeholder 102">
            <a:extLst>
              <a:ext uri="{FF2B5EF4-FFF2-40B4-BE49-F238E27FC236}">
                <a16:creationId xmlns:a16="http://schemas.microsoft.com/office/drawing/2014/main" id="{2A20CF69-5EEB-C0DE-76D3-4FBCA9727F93}"/>
              </a:ext>
              <a:ext uri="{C183D7F6-B498-43B3-948B-1728B52AA6E4}">
                <adec:decorative xmlns:adec="http://schemas.microsoft.com/office/drawing/2017/decorative" val="1"/>
              </a:ext>
            </a:extLst>
          </p:cNvPr>
          <p:cNvSpPr>
            <a:spLocks noGrp="1" noChangeAspect="1"/>
          </p:cNvSpPr>
          <p:nvPr>
            <p:ph type="pic" sz="quarter" idx="28" hasCustomPrompt="1"/>
            <p:custDataLst>
              <p:tags r:id="rId6"/>
            </p:custDataLst>
          </p:nvPr>
        </p:nvSpPr>
        <p:spPr>
          <a:xfrm>
            <a:off x="6659017" y="1562100"/>
            <a:ext cx="1983600" cy="2412000"/>
          </a:xfrm>
        </p:spPr>
        <p:txBody>
          <a:bodyPr/>
          <a:lstStyle>
            <a:lvl1pPr marL="0" indent="0" algn="ctr">
              <a:buNone/>
              <a:defRPr/>
            </a:lvl1pPr>
          </a:lstStyle>
          <a:p>
            <a:r>
              <a:rPr lang="en-GB" dirty="0"/>
              <a:t>Add Photo</a:t>
            </a:r>
            <a:endParaRPr lang="en-GB"/>
          </a:p>
        </p:txBody>
      </p:sp>
      <p:sp>
        <p:nvSpPr>
          <p:cNvPr id="22" name="Picture Placeholder 103">
            <a:extLst>
              <a:ext uri="{FF2B5EF4-FFF2-40B4-BE49-F238E27FC236}">
                <a16:creationId xmlns:a16="http://schemas.microsoft.com/office/drawing/2014/main" id="{EAAA71D1-6AE7-72C8-5B51-C36298F9BFA3}"/>
              </a:ext>
              <a:ext uri="{C183D7F6-B498-43B3-948B-1728B52AA6E4}">
                <adec:decorative xmlns:adec="http://schemas.microsoft.com/office/drawing/2017/decorative" val="1"/>
              </a:ext>
            </a:extLst>
          </p:cNvPr>
          <p:cNvSpPr>
            <a:spLocks noGrp="1" noChangeAspect="1"/>
          </p:cNvSpPr>
          <p:nvPr>
            <p:ph type="pic" sz="quarter" idx="29" hasCustomPrompt="1"/>
            <p:custDataLst>
              <p:tags r:id="rId7"/>
            </p:custDataLst>
          </p:nvPr>
        </p:nvSpPr>
        <p:spPr>
          <a:xfrm>
            <a:off x="9445625" y="1562100"/>
            <a:ext cx="1983600" cy="2412000"/>
          </a:xfrm>
        </p:spPr>
        <p:txBody>
          <a:bodyPr/>
          <a:lstStyle>
            <a:lvl1pPr marL="0" indent="0" algn="ctr">
              <a:buNone/>
              <a:defRPr/>
            </a:lvl1pPr>
          </a:lstStyle>
          <a:p>
            <a:r>
              <a:rPr lang="en-GB" dirty="0"/>
              <a:t>Add Photo</a:t>
            </a:r>
            <a:endParaRPr lang="en-GB"/>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8"/>
            </p:custDataLst>
          </p:nvPr>
        </p:nvSpPr>
        <p:spPr>
          <a:xfrm>
            <a:off x="1143900" y="4175715"/>
            <a:ext cx="1985750" cy="1825483"/>
          </a:xfrm>
        </p:spPr>
        <p:txBody>
          <a:bodyPr/>
          <a:lstStyle>
            <a:lvl1pPr marL="0" indent="0">
              <a:lnSpc>
                <a:spcPct val="100000"/>
              </a:lnSpc>
              <a:spcAft>
                <a:spcPts val="0"/>
              </a:spcAft>
              <a:buNone/>
              <a:defRPr sz="1200" b="1">
                <a:solidFill>
                  <a:schemeClr val="tx2"/>
                </a:solidFill>
              </a:defRPr>
            </a:lvl1pPr>
            <a:lvl2pPr marL="0" indent="0">
              <a:lnSpc>
                <a:spcPct val="100000"/>
              </a:lnSpc>
              <a:spcAft>
                <a:spcPts val="600"/>
              </a:spcAft>
              <a:buNone/>
              <a:defRPr sz="1200">
                <a:solidFill>
                  <a:schemeClr val="tx1"/>
                </a:solidFill>
              </a:defRPr>
            </a:lvl2pPr>
            <a:lvl3pPr marL="0" indent="0">
              <a:lnSpc>
                <a:spcPct val="100000"/>
              </a:lnSpc>
              <a:spcAft>
                <a:spcPts val="0"/>
              </a:spcAft>
              <a:buNone/>
              <a:defRPr sz="1200" b="0">
                <a:solidFill>
                  <a:schemeClr val="tx2"/>
                </a:solidFill>
              </a:defRPr>
            </a:lvl3pPr>
            <a:lvl4pPr marL="0" indent="0">
              <a:lnSpc>
                <a:spcPct val="100000"/>
              </a:lnSpc>
              <a:spcBef>
                <a:spcPts val="0"/>
              </a:spcBef>
              <a:spcAft>
                <a:spcPts val="0"/>
              </a:spcAft>
              <a:buFont typeface="Arial" panose="020B0604020202020204" pitchFamily="34" charset="0"/>
              <a:buNone/>
              <a:defRPr sz="1200" b="0">
                <a:solidFill>
                  <a:schemeClr val="tx1"/>
                </a:solidFill>
              </a:defRPr>
            </a:lvl4pPr>
            <a:lvl5pPr marL="0" indent="0">
              <a:lnSpc>
                <a:spcPct val="100000"/>
              </a:lnSpc>
              <a:spcAft>
                <a:spcPts val="0"/>
              </a:spcAft>
              <a:buFont typeface="Arial" panose="020B0604020202020204" pitchFamily="34" charset="0"/>
              <a:buNone/>
              <a:defRPr sz="1200" b="0">
                <a:solidFill>
                  <a:schemeClr val="tx1"/>
                </a:solidFill>
              </a:defRPr>
            </a:lvl5pPr>
            <a:lvl6pPr marL="0" indent="0">
              <a:lnSpc>
                <a:spcPct val="100000"/>
              </a:lnSpc>
              <a:spcBef>
                <a:spcPts val="0"/>
              </a:spcBef>
              <a:buFont typeface="Arial" panose="020B0604020202020204" pitchFamily="34" charset="0"/>
              <a:buNone/>
              <a:defRPr sz="1200" b="0">
                <a:solidFill>
                  <a:schemeClr val="tx1"/>
                </a:solidFill>
              </a:defRPr>
            </a:lvl6pPr>
            <a:lvl7pPr marL="0" indent="0">
              <a:lnSpc>
                <a:spcPct val="100000"/>
              </a:lnSpc>
              <a:spcAft>
                <a:spcPts val="0"/>
              </a:spcAft>
              <a:buNone/>
              <a:defRPr sz="1200" b="0">
                <a:solidFill>
                  <a:schemeClr val="tx1"/>
                </a:solidFill>
              </a:defRPr>
            </a:lvl7pPr>
            <a:lvl8pPr marL="0" indent="0">
              <a:lnSpc>
                <a:spcPct val="100000"/>
              </a:lnSpc>
              <a:buNone/>
              <a:defRPr sz="1200" b="0">
                <a:solidFill>
                  <a:schemeClr val="tx1"/>
                </a:solidFill>
              </a:defRPr>
            </a:lvl8pPr>
            <a:lvl9pPr marL="0" indent="0">
              <a:lnSpc>
                <a:spcPct val="100000"/>
              </a:lnSpc>
              <a:buFont typeface="Arial" panose="020B0604020202020204" pitchFamily="34" charset="0"/>
              <a:buNone/>
              <a:defRPr sz="1200" b="0">
                <a:solidFill>
                  <a:schemeClr val="tx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p:txBody>
      </p:sp>
      <p:sp>
        <p:nvSpPr>
          <p:cNvPr id="14" name="Content Placeholder 51">
            <a:extLst>
              <a:ext uri="{FF2B5EF4-FFF2-40B4-BE49-F238E27FC236}">
                <a16:creationId xmlns:a16="http://schemas.microsoft.com/office/drawing/2014/main" id="{EB6A1F58-6BAA-1F38-7944-682840709579}"/>
              </a:ext>
            </a:extLst>
          </p:cNvPr>
          <p:cNvSpPr>
            <a:spLocks noGrp="1"/>
          </p:cNvSpPr>
          <p:nvPr>
            <p:ph sz="quarter" idx="30"/>
            <p:custDataLst>
              <p:tags r:id="rId9"/>
            </p:custDataLst>
          </p:nvPr>
        </p:nvSpPr>
        <p:spPr>
          <a:xfrm>
            <a:off x="3919538" y="4175715"/>
            <a:ext cx="1985750" cy="1825483"/>
          </a:xfrm>
        </p:spPr>
        <p:txBody>
          <a:bodyPr/>
          <a:lstStyle>
            <a:lvl1pPr marL="0" indent="0">
              <a:lnSpc>
                <a:spcPct val="100000"/>
              </a:lnSpc>
              <a:spcAft>
                <a:spcPts val="0"/>
              </a:spcAft>
              <a:buNone/>
              <a:defRPr sz="1200" b="1">
                <a:solidFill>
                  <a:schemeClr val="tx2"/>
                </a:solidFill>
              </a:defRPr>
            </a:lvl1pPr>
            <a:lvl2pPr marL="0" indent="0">
              <a:lnSpc>
                <a:spcPct val="100000"/>
              </a:lnSpc>
              <a:spcAft>
                <a:spcPts val="600"/>
              </a:spcAft>
              <a:buNone/>
              <a:defRPr sz="1200">
                <a:solidFill>
                  <a:schemeClr val="tx1"/>
                </a:solidFill>
              </a:defRPr>
            </a:lvl2pPr>
            <a:lvl3pPr marL="0" indent="0">
              <a:lnSpc>
                <a:spcPct val="100000"/>
              </a:lnSpc>
              <a:spcAft>
                <a:spcPts val="0"/>
              </a:spcAft>
              <a:buNone/>
              <a:defRPr sz="1200" b="0">
                <a:solidFill>
                  <a:schemeClr val="tx2"/>
                </a:solidFill>
              </a:defRPr>
            </a:lvl3pPr>
            <a:lvl4pPr marL="0" indent="0">
              <a:lnSpc>
                <a:spcPct val="100000"/>
              </a:lnSpc>
              <a:spcBef>
                <a:spcPts val="0"/>
              </a:spcBef>
              <a:spcAft>
                <a:spcPts val="0"/>
              </a:spcAft>
              <a:buFont typeface="Arial" panose="020B0604020202020204" pitchFamily="34" charset="0"/>
              <a:buNone/>
              <a:defRPr sz="1200" b="0">
                <a:solidFill>
                  <a:schemeClr val="tx1"/>
                </a:solidFill>
              </a:defRPr>
            </a:lvl4pPr>
            <a:lvl5pPr marL="0" indent="0">
              <a:lnSpc>
                <a:spcPct val="100000"/>
              </a:lnSpc>
              <a:spcAft>
                <a:spcPts val="0"/>
              </a:spcAft>
              <a:buFont typeface="Arial" panose="020B0604020202020204" pitchFamily="34" charset="0"/>
              <a:buNone/>
              <a:defRPr sz="1200" b="0">
                <a:solidFill>
                  <a:schemeClr val="tx1"/>
                </a:solidFill>
              </a:defRPr>
            </a:lvl5pPr>
            <a:lvl6pPr marL="0" indent="0">
              <a:lnSpc>
                <a:spcPct val="100000"/>
              </a:lnSpc>
              <a:spcBef>
                <a:spcPts val="0"/>
              </a:spcBef>
              <a:buFont typeface="Arial" panose="020B0604020202020204" pitchFamily="34" charset="0"/>
              <a:buNone/>
              <a:defRPr sz="1200" b="0">
                <a:solidFill>
                  <a:schemeClr val="tx1"/>
                </a:solidFill>
              </a:defRPr>
            </a:lvl6pPr>
            <a:lvl7pPr marL="0" indent="0">
              <a:lnSpc>
                <a:spcPct val="100000"/>
              </a:lnSpc>
              <a:spcAft>
                <a:spcPts val="0"/>
              </a:spcAft>
              <a:buNone/>
              <a:defRPr sz="1200" b="0">
                <a:solidFill>
                  <a:schemeClr val="tx1"/>
                </a:solidFill>
              </a:defRPr>
            </a:lvl7pPr>
            <a:lvl8pPr marL="0" indent="0">
              <a:lnSpc>
                <a:spcPct val="100000"/>
              </a:lnSpc>
              <a:buNone/>
              <a:defRPr sz="1200" b="0">
                <a:solidFill>
                  <a:schemeClr val="tx1"/>
                </a:solidFill>
              </a:defRPr>
            </a:lvl8pPr>
            <a:lvl9pPr marL="0" indent="0">
              <a:lnSpc>
                <a:spcPct val="100000"/>
              </a:lnSpc>
              <a:buFont typeface="Arial" panose="020B0604020202020204" pitchFamily="34" charset="0"/>
              <a:buNone/>
              <a:defRPr sz="1200" b="0">
                <a:solidFill>
                  <a:schemeClr val="tx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p:txBody>
      </p:sp>
      <p:sp>
        <p:nvSpPr>
          <p:cNvPr id="15" name="Content Placeholder 52">
            <a:extLst>
              <a:ext uri="{FF2B5EF4-FFF2-40B4-BE49-F238E27FC236}">
                <a16:creationId xmlns:a16="http://schemas.microsoft.com/office/drawing/2014/main" id="{642FD5FF-685B-FB4D-95FF-2518A81B9AE8}"/>
              </a:ext>
            </a:extLst>
          </p:cNvPr>
          <p:cNvSpPr>
            <a:spLocks noGrp="1"/>
          </p:cNvSpPr>
          <p:nvPr>
            <p:ph sz="quarter" idx="31"/>
            <p:custDataLst>
              <p:tags r:id="rId10"/>
            </p:custDataLst>
          </p:nvPr>
        </p:nvSpPr>
        <p:spPr>
          <a:xfrm>
            <a:off x="6657942" y="4175715"/>
            <a:ext cx="1985750" cy="1825483"/>
          </a:xfrm>
        </p:spPr>
        <p:txBody>
          <a:bodyPr/>
          <a:lstStyle>
            <a:lvl1pPr marL="0" indent="0">
              <a:lnSpc>
                <a:spcPct val="100000"/>
              </a:lnSpc>
              <a:spcAft>
                <a:spcPts val="0"/>
              </a:spcAft>
              <a:buNone/>
              <a:defRPr sz="1200" b="1">
                <a:solidFill>
                  <a:schemeClr val="tx2"/>
                </a:solidFill>
              </a:defRPr>
            </a:lvl1pPr>
            <a:lvl2pPr marL="0" indent="0">
              <a:lnSpc>
                <a:spcPct val="100000"/>
              </a:lnSpc>
              <a:spcAft>
                <a:spcPts val="600"/>
              </a:spcAft>
              <a:buNone/>
              <a:defRPr sz="1200">
                <a:solidFill>
                  <a:schemeClr val="tx1"/>
                </a:solidFill>
              </a:defRPr>
            </a:lvl2pPr>
            <a:lvl3pPr marL="0" indent="0">
              <a:lnSpc>
                <a:spcPct val="100000"/>
              </a:lnSpc>
              <a:spcAft>
                <a:spcPts val="0"/>
              </a:spcAft>
              <a:buNone/>
              <a:defRPr sz="1200" b="0">
                <a:solidFill>
                  <a:schemeClr val="tx2"/>
                </a:solidFill>
              </a:defRPr>
            </a:lvl3pPr>
            <a:lvl4pPr marL="0" indent="0">
              <a:lnSpc>
                <a:spcPct val="100000"/>
              </a:lnSpc>
              <a:spcBef>
                <a:spcPts val="0"/>
              </a:spcBef>
              <a:spcAft>
                <a:spcPts val="0"/>
              </a:spcAft>
              <a:buFont typeface="Arial" panose="020B0604020202020204" pitchFamily="34" charset="0"/>
              <a:buNone/>
              <a:defRPr sz="1200" b="0">
                <a:solidFill>
                  <a:schemeClr val="tx1"/>
                </a:solidFill>
              </a:defRPr>
            </a:lvl4pPr>
            <a:lvl5pPr marL="0" indent="0">
              <a:lnSpc>
                <a:spcPct val="100000"/>
              </a:lnSpc>
              <a:spcAft>
                <a:spcPts val="0"/>
              </a:spcAft>
              <a:buFont typeface="Arial" panose="020B0604020202020204" pitchFamily="34" charset="0"/>
              <a:buNone/>
              <a:defRPr sz="1200" b="0">
                <a:solidFill>
                  <a:schemeClr val="tx1"/>
                </a:solidFill>
              </a:defRPr>
            </a:lvl5pPr>
            <a:lvl6pPr marL="0" indent="0">
              <a:lnSpc>
                <a:spcPct val="100000"/>
              </a:lnSpc>
              <a:spcBef>
                <a:spcPts val="0"/>
              </a:spcBef>
              <a:buFont typeface="Arial" panose="020B0604020202020204" pitchFamily="34" charset="0"/>
              <a:buNone/>
              <a:defRPr sz="1200" b="0">
                <a:solidFill>
                  <a:schemeClr val="tx1"/>
                </a:solidFill>
              </a:defRPr>
            </a:lvl6pPr>
            <a:lvl7pPr marL="0" indent="0">
              <a:lnSpc>
                <a:spcPct val="100000"/>
              </a:lnSpc>
              <a:spcAft>
                <a:spcPts val="0"/>
              </a:spcAft>
              <a:buNone/>
              <a:defRPr sz="1200" b="0">
                <a:solidFill>
                  <a:schemeClr val="tx1"/>
                </a:solidFill>
              </a:defRPr>
            </a:lvl7pPr>
            <a:lvl8pPr marL="0" indent="0">
              <a:lnSpc>
                <a:spcPct val="100000"/>
              </a:lnSpc>
              <a:buNone/>
              <a:defRPr sz="1200" b="0">
                <a:solidFill>
                  <a:schemeClr val="tx1"/>
                </a:solidFill>
              </a:defRPr>
            </a:lvl8pPr>
            <a:lvl9pPr marL="0" indent="0">
              <a:lnSpc>
                <a:spcPct val="100000"/>
              </a:lnSpc>
              <a:buFont typeface="Arial" panose="020B0604020202020204" pitchFamily="34" charset="0"/>
              <a:buNone/>
              <a:defRPr sz="1200" b="0">
                <a:solidFill>
                  <a:schemeClr val="tx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p:txBody>
      </p:sp>
      <p:sp>
        <p:nvSpPr>
          <p:cNvPr id="19" name="Content Placeholder 53">
            <a:extLst>
              <a:ext uri="{FF2B5EF4-FFF2-40B4-BE49-F238E27FC236}">
                <a16:creationId xmlns:a16="http://schemas.microsoft.com/office/drawing/2014/main" id="{E97620B3-EA01-EA34-E1D0-993CE9A1A417}"/>
              </a:ext>
            </a:extLst>
          </p:cNvPr>
          <p:cNvSpPr>
            <a:spLocks noGrp="1"/>
          </p:cNvSpPr>
          <p:nvPr>
            <p:ph sz="quarter" idx="32"/>
            <p:custDataLst>
              <p:tags r:id="rId11"/>
            </p:custDataLst>
          </p:nvPr>
        </p:nvSpPr>
        <p:spPr>
          <a:xfrm>
            <a:off x="9443475" y="4175715"/>
            <a:ext cx="1985750" cy="1825483"/>
          </a:xfrm>
        </p:spPr>
        <p:txBody>
          <a:bodyPr/>
          <a:lstStyle>
            <a:lvl1pPr marL="0" indent="0">
              <a:lnSpc>
                <a:spcPct val="100000"/>
              </a:lnSpc>
              <a:spcAft>
                <a:spcPts val="0"/>
              </a:spcAft>
              <a:buNone/>
              <a:defRPr sz="1200" b="1">
                <a:solidFill>
                  <a:schemeClr val="tx2"/>
                </a:solidFill>
              </a:defRPr>
            </a:lvl1pPr>
            <a:lvl2pPr marL="0" indent="0">
              <a:lnSpc>
                <a:spcPct val="100000"/>
              </a:lnSpc>
              <a:spcAft>
                <a:spcPts val="600"/>
              </a:spcAft>
              <a:buNone/>
              <a:defRPr sz="1200">
                <a:solidFill>
                  <a:schemeClr val="tx1"/>
                </a:solidFill>
              </a:defRPr>
            </a:lvl2pPr>
            <a:lvl3pPr marL="0" indent="0">
              <a:lnSpc>
                <a:spcPct val="100000"/>
              </a:lnSpc>
              <a:spcAft>
                <a:spcPts val="0"/>
              </a:spcAft>
              <a:buNone/>
              <a:defRPr sz="1200" b="0">
                <a:solidFill>
                  <a:schemeClr val="tx2"/>
                </a:solidFill>
              </a:defRPr>
            </a:lvl3pPr>
            <a:lvl4pPr marL="0" indent="0">
              <a:lnSpc>
                <a:spcPct val="100000"/>
              </a:lnSpc>
              <a:spcBef>
                <a:spcPts val="0"/>
              </a:spcBef>
              <a:spcAft>
                <a:spcPts val="0"/>
              </a:spcAft>
              <a:buFont typeface="Arial" panose="020B0604020202020204" pitchFamily="34" charset="0"/>
              <a:buNone/>
              <a:defRPr sz="1200" b="0">
                <a:solidFill>
                  <a:schemeClr val="tx1"/>
                </a:solidFill>
              </a:defRPr>
            </a:lvl4pPr>
            <a:lvl5pPr marL="0" indent="0">
              <a:lnSpc>
                <a:spcPct val="100000"/>
              </a:lnSpc>
              <a:spcAft>
                <a:spcPts val="0"/>
              </a:spcAft>
              <a:buFont typeface="Arial" panose="020B0604020202020204" pitchFamily="34" charset="0"/>
              <a:buNone/>
              <a:defRPr sz="1200" b="0">
                <a:solidFill>
                  <a:schemeClr val="tx1"/>
                </a:solidFill>
              </a:defRPr>
            </a:lvl5pPr>
            <a:lvl6pPr marL="0" indent="0">
              <a:lnSpc>
                <a:spcPct val="100000"/>
              </a:lnSpc>
              <a:spcBef>
                <a:spcPts val="0"/>
              </a:spcBef>
              <a:buFont typeface="Arial" panose="020B0604020202020204" pitchFamily="34" charset="0"/>
              <a:buNone/>
              <a:defRPr sz="1200" b="0">
                <a:solidFill>
                  <a:schemeClr val="tx1"/>
                </a:solidFill>
              </a:defRPr>
            </a:lvl6pPr>
            <a:lvl7pPr marL="0" indent="0">
              <a:lnSpc>
                <a:spcPct val="100000"/>
              </a:lnSpc>
              <a:spcAft>
                <a:spcPts val="0"/>
              </a:spcAft>
              <a:buNone/>
              <a:defRPr sz="1200" b="0">
                <a:solidFill>
                  <a:schemeClr val="tx1"/>
                </a:solidFill>
              </a:defRPr>
            </a:lvl7pPr>
            <a:lvl8pPr marL="0" indent="0">
              <a:lnSpc>
                <a:spcPct val="100000"/>
              </a:lnSpc>
              <a:buNone/>
              <a:defRPr sz="1200" b="0">
                <a:solidFill>
                  <a:schemeClr val="tx1"/>
                </a:solidFill>
              </a:defRPr>
            </a:lvl8pPr>
            <a:lvl9pPr marL="0" indent="0">
              <a:lnSpc>
                <a:spcPct val="100000"/>
              </a:lnSpc>
              <a:buFont typeface="Arial" panose="020B0604020202020204" pitchFamily="34" charset="0"/>
              <a:buNone/>
              <a:defRPr sz="1200" b="0">
                <a:solidFill>
                  <a:schemeClr val="tx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12"/>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380205105"/>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977" userDrawn="1">
          <p15:clr>
            <a:srgbClr val="FF96FF"/>
          </p15:clr>
        </p15:guide>
        <p15:guide id="9" pos="1218" userDrawn="1">
          <p15:clr>
            <a:srgbClr val="FF96FF"/>
          </p15:clr>
        </p15:guide>
        <p15:guide id="10" pos="1475" userDrawn="1">
          <p15:clr>
            <a:srgbClr val="FF96FF"/>
          </p15:clr>
        </p15:guide>
        <p15:guide id="11" pos="1715" userDrawn="1">
          <p15:clr>
            <a:srgbClr val="FF96FF"/>
          </p15:clr>
        </p15:guide>
        <p15:guide id="12" pos="1972" userDrawn="1">
          <p15:clr>
            <a:srgbClr val="FF96FF"/>
          </p15:clr>
        </p15:guide>
        <p15:guide id="13" pos="2212" userDrawn="1">
          <p15:clr>
            <a:srgbClr val="FF96FF"/>
          </p15:clr>
        </p15:guide>
        <p15:guide id="14" pos="2469" userDrawn="1">
          <p15:clr>
            <a:srgbClr val="FF96FF"/>
          </p15:clr>
        </p15:guide>
        <p15:guide id="15" pos="2710" userDrawn="1">
          <p15:clr>
            <a:srgbClr val="FF96FF"/>
          </p15:clr>
        </p15:guide>
        <p15:guide id="16" pos="2966" userDrawn="1">
          <p15:clr>
            <a:srgbClr val="FF96FF"/>
          </p15:clr>
        </p15:guide>
        <p15:guide id="17" pos="3207" userDrawn="1">
          <p15:clr>
            <a:srgbClr val="FF96FF"/>
          </p15:clr>
        </p15:guide>
        <p15:guide id="18" pos="3464" userDrawn="1">
          <p15:clr>
            <a:srgbClr val="FF96FF"/>
          </p15:clr>
        </p15:guide>
        <p15:guide id="19" pos="3704" userDrawn="1">
          <p15:clr>
            <a:srgbClr val="FF96FF"/>
          </p15:clr>
        </p15:guide>
        <p15:guide id="20" pos="3961" userDrawn="1">
          <p15:clr>
            <a:srgbClr val="FF96FF"/>
          </p15:clr>
        </p15:guide>
        <p15:guide id="21" pos="4201" userDrawn="1">
          <p15:clr>
            <a:srgbClr val="FF96FF"/>
          </p15:clr>
        </p15:guide>
        <p15:guide id="22" pos="4458" userDrawn="1">
          <p15:clr>
            <a:srgbClr val="FF96FF"/>
          </p15:clr>
        </p15:guide>
        <p15:guide id="23" pos="4698" userDrawn="1">
          <p15:clr>
            <a:srgbClr val="FF96FF"/>
          </p15:clr>
        </p15:guide>
        <p15:guide id="24" pos="4955" userDrawn="1">
          <p15:clr>
            <a:srgbClr val="FF96FF"/>
          </p15:clr>
        </p15:guide>
        <p15:guide id="25" pos="5196" userDrawn="1">
          <p15:clr>
            <a:srgbClr val="FF96FF"/>
          </p15:clr>
        </p15:guide>
        <p15:guide id="26" pos="5452" userDrawn="1">
          <p15:clr>
            <a:srgbClr val="FF96FF"/>
          </p15:clr>
        </p15:guide>
        <p15:guide id="27" pos="5693" userDrawn="1">
          <p15:clr>
            <a:srgbClr val="FF96FF"/>
          </p15:clr>
        </p15:guide>
        <p15:guide id="28" pos="5950" userDrawn="1">
          <p15:clr>
            <a:srgbClr val="FF96FF"/>
          </p15:clr>
        </p15:guide>
        <p15:guide id="29" pos="6190" userDrawn="1">
          <p15:clr>
            <a:srgbClr val="FF96FF"/>
          </p15:clr>
        </p15:guide>
        <p15:guide id="30" pos="6447" userDrawn="1">
          <p15:clr>
            <a:srgbClr val="FF96FF"/>
          </p15:clr>
        </p15:guide>
        <p15:guide id="31" pos="6687" userDrawn="1">
          <p15:clr>
            <a:srgbClr val="FF96FF"/>
          </p15:clr>
        </p15:guide>
        <p15:guide id="32" pos="6944" userDrawn="1">
          <p15:clr>
            <a:srgbClr val="FF96FF"/>
          </p15:clr>
        </p15:guide>
        <p15:guide id="33" pos="7185" userDrawn="1">
          <p15:clr>
            <a:srgbClr val="FF96FF"/>
          </p15:clr>
        </p15:guide>
        <p15:guide id="34" pos="7441" userDrawn="1">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bar - Sm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847662-A5EE-9EA3-B5DA-EE160A847DFF}"/>
              </a:ext>
            </a:extLst>
          </p:cNvPr>
          <p:cNvSpPr/>
          <p:nvPr userDrawn="1"/>
        </p:nvSpPr>
        <p:spPr>
          <a:xfrm>
            <a:off x="8248062" y="0"/>
            <a:ext cx="3943938" cy="6858000"/>
          </a:xfrm>
          <a:prstGeom prst="rect">
            <a:avLst/>
          </a:prstGeom>
          <a:solidFill>
            <a:srgbClr val="EEF6F7"/>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lvl1pPr>
              <a:defRPr>
                <a:solidFill>
                  <a:sysClr val="windowText" lastClr="000000"/>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a:xfrm>
            <a:off x="1143000" y="468192"/>
            <a:ext cx="6723063" cy="408108"/>
          </a:xfrm>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9" y="876300"/>
            <a:ext cx="6722062"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799" y="1562400"/>
            <a:ext cx="6721264"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Content Placeholder 52">
            <a:extLst>
              <a:ext uri="{FF2B5EF4-FFF2-40B4-BE49-F238E27FC236}">
                <a16:creationId xmlns:a16="http://schemas.microsoft.com/office/drawing/2014/main" id="{9EE65FFA-59C9-BE02-2213-D4333175D77C}"/>
              </a:ext>
            </a:extLst>
          </p:cNvPr>
          <p:cNvSpPr>
            <a:spLocks noGrp="1"/>
          </p:cNvSpPr>
          <p:nvPr>
            <p:ph sz="quarter" idx="18"/>
            <p:custDataLst>
              <p:tags r:id="rId6"/>
            </p:custDataLst>
          </p:nvPr>
        </p:nvSpPr>
        <p:spPr>
          <a:xfrm>
            <a:off x="8509664" y="1562400"/>
            <a:ext cx="33020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Tree>
    <p:extLst>
      <p:ext uri="{BB962C8B-B14F-4D97-AF65-F5344CB8AC3E}">
        <p14:creationId xmlns:p14="http://schemas.microsoft.com/office/powerpoint/2010/main" val="2198278181"/>
      </p:ext>
    </p:extLst>
  </p:cSld>
  <p:clrMapOvr>
    <a:masterClrMapping/>
  </p:clrMapOvr>
  <p:extLst>
    <p:ext uri="{DCECCB84-F9BA-43D5-87BE-67443E8EF086}">
      <p15:sldGuideLst xmlns:p15="http://schemas.microsoft.com/office/powerpoint/2012/main">
        <p15:guide id="1" orient="horz" pos="294">
          <p15:clr>
            <a:srgbClr val="717275"/>
          </p15:clr>
        </p15:guide>
        <p15:guide id="2" orient="horz" pos="552">
          <p15:clr>
            <a:srgbClr val="717275"/>
          </p15:clr>
        </p15:guide>
        <p15:guide id="3" orient="horz" pos="984">
          <p15:clr>
            <a:srgbClr val="FF96FF"/>
          </p15:clr>
        </p15:guide>
        <p15:guide id="4" orient="horz" pos="3780">
          <p15:clr>
            <a:srgbClr val="FF96FF"/>
          </p15:clr>
        </p15:guide>
        <p15:guide id="5" pos="721">
          <p15:clr>
            <a:srgbClr val="FF96FF"/>
          </p15:clr>
        </p15:guide>
        <p15:guide id="6" pos="977">
          <p15:clr>
            <a:srgbClr val="FF96FF"/>
          </p15:clr>
        </p15:guide>
        <p15:guide id="7" pos="1218">
          <p15:clr>
            <a:srgbClr val="FF96FF"/>
          </p15:clr>
        </p15:guide>
        <p15:guide id="8" pos="1475">
          <p15:clr>
            <a:srgbClr val="FF96FF"/>
          </p15:clr>
        </p15:guide>
        <p15:guide id="9" pos="1715">
          <p15:clr>
            <a:srgbClr val="FF96FF"/>
          </p15:clr>
        </p15:guide>
        <p15:guide id="10" pos="1972">
          <p15:clr>
            <a:srgbClr val="FF96FF"/>
          </p15:clr>
        </p15:guide>
        <p15:guide id="11" pos="2212">
          <p15:clr>
            <a:srgbClr val="FF96FF"/>
          </p15:clr>
        </p15:guide>
        <p15:guide id="12" pos="2469">
          <p15:clr>
            <a:srgbClr val="FF96FF"/>
          </p15:clr>
        </p15:guide>
        <p15:guide id="13" pos="2710">
          <p15:clr>
            <a:srgbClr val="FF96FF"/>
          </p15:clr>
        </p15:guide>
        <p15:guide id="14" pos="2966">
          <p15:clr>
            <a:srgbClr val="FF96FF"/>
          </p15:clr>
        </p15:guide>
        <p15:guide id="15" pos="3207">
          <p15:clr>
            <a:srgbClr val="FF96FF"/>
          </p15:clr>
        </p15:guide>
        <p15:guide id="16" pos="3464">
          <p15:clr>
            <a:srgbClr val="FF96FF"/>
          </p15:clr>
        </p15:guide>
        <p15:guide id="17" pos="3704">
          <p15:clr>
            <a:srgbClr val="FF96FF"/>
          </p15:clr>
        </p15:guide>
        <p15:guide id="18" pos="3961">
          <p15:clr>
            <a:srgbClr val="FF96FF"/>
          </p15:clr>
        </p15:guide>
        <p15:guide id="19" pos="4201">
          <p15:clr>
            <a:srgbClr val="FF96FF"/>
          </p15:clr>
        </p15:guide>
        <p15:guide id="20" pos="4458">
          <p15:clr>
            <a:srgbClr val="FF96FF"/>
          </p15:clr>
        </p15:guide>
        <p15:guide id="21" pos="4698">
          <p15:clr>
            <a:srgbClr val="FF96FF"/>
          </p15:clr>
        </p15:guide>
        <p15:guide id="22" pos="4955">
          <p15:clr>
            <a:srgbClr val="FF96FF"/>
          </p15:clr>
        </p15:guide>
        <p15:guide id="23" pos="5196">
          <p15:clr>
            <a:srgbClr val="FF96FF"/>
          </p15:clr>
        </p15:guide>
        <p15:guide id="24" pos="5452">
          <p15:clr>
            <a:srgbClr val="FF96FF"/>
          </p15:clr>
        </p15:guide>
        <p15:guide id="25" pos="5693">
          <p15:clr>
            <a:srgbClr val="FF96FF"/>
          </p15:clr>
        </p15:guide>
        <p15:guide id="26" pos="5950">
          <p15:clr>
            <a:srgbClr val="FF96FF"/>
          </p15:clr>
        </p15:guide>
        <p15:guide id="27" pos="6190">
          <p15:clr>
            <a:srgbClr val="FF96FF"/>
          </p15:clr>
        </p15:guide>
        <p15:guide id="28" pos="6447">
          <p15:clr>
            <a:srgbClr val="FF96FF"/>
          </p15:clr>
        </p15:guide>
        <p15:guide id="29" pos="6687">
          <p15:clr>
            <a:srgbClr val="FF96FF"/>
          </p15:clr>
        </p15:guide>
        <p15:guide id="30" pos="6944">
          <p15:clr>
            <a:srgbClr val="FF96FF"/>
          </p15:clr>
        </p15:guide>
        <p15:guide id="31" pos="7185">
          <p15:clr>
            <a:srgbClr val="FF96FF"/>
          </p15:clr>
        </p15:guide>
        <p15:guide id="32" pos="7441">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bar - Lar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847662-A5EE-9EA3-B5DA-EE160A847DFF}"/>
              </a:ext>
            </a:extLst>
          </p:cNvPr>
          <p:cNvSpPr/>
          <p:nvPr userDrawn="1"/>
        </p:nvSpPr>
        <p:spPr>
          <a:xfrm>
            <a:off x="6669088" y="0"/>
            <a:ext cx="5522912" cy="6858000"/>
          </a:xfrm>
          <a:prstGeom prst="rect">
            <a:avLst/>
          </a:prstGeom>
          <a:solidFill>
            <a:srgbClr val="EEF6F7"/>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lvl1pPr>
              <a:defRPr>
                <a:solidFill>
                  <a:sysClr val="windowText" lastClr="000000"/>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a:xfrm>
            <a:off x="1143001" y="468192"/>
            <a:ext cx="5143954" cy="408108"/>
          </a:xfrm>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9" y="876300"/>
            <a:ext cx="5143188"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799" y="1562400"/>
            <a:ext cx="5143953"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Content Placeholder 52">
            <a:extLst>
              <a:ext uri="{FF2B5EF4-FFF2-40B4-BE49-F238E27FC236}">
                <a16:creationId xmlns:a16="http://schemas.microsoft.com/office/drawing/2014/main" id="{9EE65FFA-59C9-BE02-2213-D4333175D77C}"/>
              </a:ext>
            </a:extLst>
          </p:cNvPr>
          <p:cNvSpPr>
            <a:spLocks noGrp="1"/>
          </p:cNvSpPr>
          <p:nvPr>
            <p:ph sz="quarter" idx="18"/>
            <p:custDataLst>
              <p:tags r:id="rId6"/>
            </p:custDataLst>
          </p:nvPr>
        </p:nvSpPr>
        <p:spPr>
          <a:xfrm>
            <a:off x="7077075" y="1562400"/>
            <a:ext cx="4734589"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Tree>
    <p:extLst>
      <p:ext uri="{BB962C8B-B14F-4D97-AF65-F5344CB8AC3E}">
        <p14:creationId xmlns:p14="http://schemas.microsoft.com/office/powerpoint/2010/main" val="3893178904"/>
      </p:ext>
    </p:extLst>
  </p:cSld>
  <p:clrMapOvr>
    <a:masterClrMapping/>
  </p:clrMapOvr>
  <p:extLst>
    <p:ext uri="{DCECCB84-F9BA-43D5-87BE-67443E8EF086}">
      <p15:sldGuideLst xmlns:p15="http://schemas.microsoft.com/office/powerpoint/2012/main">
        <p15:guide id="1" orient="horz" pos="294">
          <p15:clr>
            <a:srgbClr val="717275"/>
          </p15:clr>
        </p15:guide>
        <p15:guide id="2" orient="horz" pos="552">
          <p15:clr>
            <a:srgbClr val="717275"/>
          </p15:clr>
        </p15:guide>
        <p15:guide id="3" orient="horz" pos="984">
          <p15:clr>
            <a:srgbClr val="FF96FF"/>
          </p15:clr>
        </p15:guide>
        <p15:guide id="4" orient="horz" pos="3780">
          <p15:clr>
            <a:srgbClr val="FF96FF"/>
          </p15:clr>
        </p15:guide>
        <p15:guide id="5" pos="721">
          <p15:clr>
            <a:srgbClr val="FF96FF"/>
          </p15:clr>
        </p15:guide>
        <p15:guide id="6" pos="977">
          <p15:clr>
            <a:srgbClr val="FF96FF"/>
          </p15:clr>
        </p15:guide>
        <p15:guide id="7" pos="1218">
          <p15:clr>
            <a:srgbClr val="FF96FF"/>
          </p15:clr>
        </p15:guide>
        <p15:guide id="8" pos="1475">
          <p15:clr>
            <a:srgbClr val="FF96FF"/>
          </p15:clr>
        </p15:guide>
        <p15:guide id="9" pos="1715">
          <p15:clr>
            <a:srgbClr val="FF96FF"/>
          </p15:clr>
        </p15:guide>
        <p15:guide id="10" pos="1972">
          <p15:clr>
            <a:srgbClr val="FF96FF"/>
          </p15:clr>
        </p15:guide>
        <p15:guide id="11" pos="2212">
          <p15:clr>
            <a:srgbClr val="FF96FF"/>
          </p15:clr>
        </p15:guide>
        <p15:guide id="12" pos="2469">
          <p15:clr>
            <a:srgbClr val="FF96FF"/>
          </p15:clr>
        </p15:guide>
        <p15:guide id="13" pos="2710">
          <p15:clr>
            <a:srgbClr val="FF96FF"/>
          </p15:clr>
        </p15:guide>
        <p15:guide id="14" pos="2966">
          <p15:clr>
            <a:srgbClr val="FF96FF"/>
          </p15:clr>
        </p15:guide>
        <p15:guide id="15" pos="3207">
          <p15:clr>
            <a:srgbClr val="FF96FF"/>
          </p15:clr>
        </p15:guide>
        <p15:guide id="16" pos="3464">
          <p15:clr>
            <a:srgbClr val="FF96FF"/>
          </p15:clr>
        </p15:guide>
        <p15:guide id="17" pos="3704">
          <p15:clr>
            <a:srgbClr val="FF96FF"/>
          </p15:clr>
        </p15:guide>
        <p15:guide id="18" pos="3961">
          <p15:clr>
            <a:srgbClr val="FF96FF"/>
          </p15:clr>
        </p15:guide>
        <p15:guide id="19" pos="4201">
          <p15:clr>
            <a:srgbClr val="FF96FF"/>
          </p15:clr>
        </p15:guide>
        <p15:guide id="20" pos="4458">
          <p15:clr>
            <a:srgbClr val="FF96FF"/>
          </p15:clr>
        </p15:guide>
        <p15:guide id="21" pos="4698">
          <p15:clr>
            <a:srgbClr val="FF96FF"/>
          </p15:clr>
        </p15:guide>
        <p15:guide id="22" pos="4955">
          <p15:clr>
            <a:srgbClr val="FF96FF"/>
          </p15:clr>
        </p15:guide>
        <p15:guide id="23" pos="5196">
          <p15:clr>
            <a:srgbClr val="FF96FF"/>
          </p15:clr>
        </p15:guide>
        <p15:guide id="24" pos="5452">
          <p15:clr>
            <a:srgbClr val="FF96FF"/>
          </p15:clr>
        </p15:guide>
        <p15:guide id="25" pos="5693">
          <p15:clr>
            <a:srgbClr val="FF96FF"/>
          </p15:clr>
        </p15:guide>
        <p15:guide id="26" pos="5950">
          <p15:clr>
            <a:srgbClr val="FF96FF"/>
          </p15:clr>
        </p15:guide>
        <p15:guide id="27" pos="6190">
          <p15:clr>
            <a:srgbClr val="FF96FF"/>
          </p15:clr>
        </p15:guide>
        <p15:guide id="28" pos="6447">
          <p15:clr>
            <a:srgbClr val="FF96FF"/>
          </p15:clr>
        </p15:guide>
        <p15:guide id="29" pos="6687">
          <p15:clr>
            <a:srgbClr val="FF96FF"/>
          </p15:clr>
        </p15:guide>
        <p15:guide id="30" pos="6944">
          <p15:clr>
            <a:srgbClr val="FF96FF"/>
          </p15:clr>
        </p15:guide>
        <p15:guide id="31" pos="7185">
          <p15:clr>
            <a:srgbClr val="FF96FF"/>
          </p15:clr>
        </p15:guide>
        <p15:guide id="32" pos="7441">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ntent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C5898AC-6714-4BB7-8C38-6A631707C7BB}"/>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8248650" y="0"/>
            <a:ext cx="3943350" cy="6857999"/>
          </a:xfrm>
        </p:spPr>
        <p:txBody>
          <a:bodyPr tIns="108000"/>
          <a:lstStyle>
            <a:lvl1pPr marL="0" indent="0" algn="ctr">
              <a:buNone/>
              <a:defRPr/>
            </a:lvl1pPr>
          </a:lstStyle>
          <a:p>
            <a:r>
              <a:rPr lang="en-GB" dirty="0"/>
              <a:t>Add Photo</a:t>
            </a:r>
            <a:endParaRPr lang="en-GB"/>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2"/>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3"/>
            </p:custDataLst>
          </p:nvPr>
        </p:nvSpPr>
        <p:spPr>
          <a:xfrm>
            <a:off x="1143000" y="468192"/>
            <a:ext cx="6723063" cy="408108"/>
          </a:xfrm>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4"/>
            </p:custDataLst>
          </p:nvPr>
        </p:nvSpPr>
        <p:spPr>
          <a:xfrm>
            <a:off x="1144589" y="876300"/>
            <a:ext cx="6722062"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5"/>
            </p:custDataLst>
          </p:nvPr>
        </p:nvSpPr>
        <p:spPr>
          <a:xfrm>
            <a:off x="1144799" y="1562400"/>
            <a:ext cx="6721264"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597186907"/>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Content Image - Grey 06">
    <p:bg>
      <p:bgPr>
        <a:solidFill>
          <a:schemeClr val="accent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C5898AC-6714-4BB7-8C38-6A631707C7BB}"/>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8248650" y="0"/>
            <a:ext cx="3943350" cy="6857999"/>
          </a:xfrm>
        </p:spPr>
        <p:txBody>
          <a:bodyPr tIns="108000"/>
          <a:lstStyle>
            <a:lvl1pPr marL="0" indent="0" algn="ctr">
              <a:buNone/>
              <a:defRPr/>
            </a:lvl1pPr>
          </a:lstStyle>
          <a:p>
            <a:r>
              <a:rPr lang="en-GB" dirty="0"/>
              <a:t>Add Photo</a:t>
            </a:r>
            <a:endParaRPr lang="en-GB"/>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2"/>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3"/>
            </p:custDataLst>
          </p:nvPr>
        </p:nvSpPr>
        <p:spPr>
          <a:xfrm>
            <a:off x="1143000" y="468192"/>
            <a:ext cx="6723063" cy="408108"/>
          </a:xfrm>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4"/>
            </p:custDataLst>
          </p:nvPr>
        </p:nvSpPr>
        <p:spPr>
          <a:xfrm>
            <a:off x="1144589" y="876300"/>
            <a:ext cx="6722062"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5"/>
            </p:custDataLst>
          </p:nvPr>
        </p:nvSpPr>
        <p:spPr>
          <a:xfrm>
            <a:off x="1144799" y="1562400"/>
            <a:ext cx="6721264"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946471246"/>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ntent Image - Navy">
    <p:bg>
      <p:bgPr>
        <a:solidFill>
          <a:schemeClr val="tx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C5898AC-6714-4BB7-8C38-6A631707C7BB}"/>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8248650" y="0"/>
            <a:ext cx="3943350" cy="6857999"/>
          </a:xfrm>
        </p:spPr>
        <p:txBody>
          <a:bodyPr tIns="108000"/>
          <a:lstStyle>
            <a:lvl1pPr marL="0" indent="0" algn="ctr">
              <a:buNone/>
              <a:defRPr/>
            </a:lvl1pPr>
          </a:lstStyle>
          <a:p>
            <a:r>
              <a:rPr lang="en-GB" dirty="0"/>
              <a:t>Add Photo</a:t>
            </a:r>
            <a:endParaRPr lang="en-GB"/>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2"/>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3"/>
            </p:custDataLst>
          </p:nvPr>
        </p:nvSpPr>
        <p:spPr>
          <a:xfrm>
            <a:off x="1143000" y="468192"/>
            <a:ext cx="6723063" cy="408108"/>
          </a:xfrm>
        </p:spPr>
        <p:txBody>
          <a:bodyPr/>
          <a:lstStyle>
            <a:lvl1pPr>
              <a:defRPr>
                <a:solidFill>
                  <a:schemeClr val="bg1"/>
                </a:solidFill>
              </a:defRPr>
            </a:lvl1p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 uri="{C183D7F6-B498-43B3-948B-1728B52AA6E4}">
                <adec:decorative xmlns:adec="http://schemas.microsoft.com/office/drawing/2017/decorative" val="0"/>
              </a:ext>
            </a:extLst>
          </p:cNvPr>
          <p:cNvSpPr>
            <a:spLocks noGrp="1"/>
          </p:cNvSpPr>
          <p:nvPr>
            <p:ph type="body" sz="quarter" idx="16"/>
            <p:custDataLst>
              <p:tags r:id="rId4"/>
            </p:custDataLst>
          </p:nvPr>
        </p:nvSpPr>
        <p:spPr>
          <a:xfrm>
            <a:off x="1144589" y="876300"/>
            <a:ext cx="6722062" cy="406800"/>
          </a:xfrm>
        </p:spPr>
        <p:txBody>
          <a:bodyPr/>
          <a:lstStyle>
            <a:lvl1pPr marL="0" indent="0">
              <a:buNone/>
              <a:defRPr sz="2000">
                <a:solidFill>
                  <a:schemeClr val="bg1"/>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5"/>
            </p:custDataLst>
          </p:nvPr>
        </p:nvSpPr>
        <p:spPr>
          <a:xfrm>
            <a:off x="1144799" y="1562400"/>
            <a:ext cx="6721264" cy="4438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138620962"/>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Grey 06">
    <p:bg>
      <p:bgPr>
        <a:solidFill>
          <a:schemeClr val="accent3"/>
        </a:solidFill>
        <a:effectLst/>
      </p:bgPr>
    </p:bg>
    <p:spTree>
      <p:nvGrpSpPr>
        <p:cNvPr id="1" name=""/>
        <p:cNvGrpSpPr/>
        <p:nvPr/>
      </p:nvGrpSpPr>
      <p:grpSpPr>
        <a:xfrm>
          <a:off x="0" y="0"/>
          <a:ext cx="0" cy="0"/>
          <a:chOff x="0" y="0"/>
          <a:chExt cx="0" cy="0"/>
        </a:xfrm>
      </p:grpSpPr>
      <p:sp>
        <p:nvSpPr>
          <p:cNvPr id="4" name="Section Number">
            <a:extLst>
              <a:ext uri="{FF2B5EF4-FFF2-40B4-BE49-F238E27FC236}">
                <a16:creationId xmlns:a16="http://schemas.microsoft.com/office/drawing/2014/main" id="{5079F701-47DE-4560-B66A-29A07810701B}"/>
              </a:ext>
            </a:extLst>
          </p:cNvPr>
          <p:cNvSpPr>
            <a:spLocks noGrp="1"/>
          </p:cNvSpPr>
          <p:nvPr>
            <p:ph type="body" sz="quarter" idx="10" hasCustomPrompt="1"/>
            <p:custDataLst>
              <p:tags r:id="rId1"/>
            </p:custDataLst>
          </p:nvPr>
        </p:nvSpPr>
        <p:spPr>
          <a:xfrm>
            <a:off x="381602" y="621146"/>
            <a:ext cx="2598737" cy="1692000"/>
          </a:xfrm>
        </p:spPr>
        <p:txBody>
          <a:bodyPr/>
          <a:lstStyle>
            <a:lvl1pPr marL="0" indent="0">
              <a:lnSpc>
                <a:spcPct val="80000"/>
              </a:lnSpc>
              <a:spcAft>
                <a:spcPts val="0"/>
              </a:spcAft>
              <a:buNone/>
              <a:defRPr sz="15600">
                <a:solidFill>
                  <a:schemeClr val="accent1"/>
                </a:solidFill>
                <a:latin typeface="Helvetica Now Text Light"/>
              </a:defRPr>
            </a:lvl1pPr>
            <a:lvl2pPr marL="0" indent="0">
              <a:lnSpc>
                <a:spcPct val="90000"/>
              </a:lnSpc>
              <a:spcAft>
                <a:spcPts val="0"/>
              </a:spcAft>
              <a:buNone/>
              <a:defRPr>
                <a:solidFill>
                  <a:schemeClr val="accent1"/>
                </a:solidFill>
              </a:defRPr>
            </a:lvl2pPr>
            <a:lvl3pPr marL="0" indent="0">
              <a:lnSpc>
                <a:spcPct val="90000"/>
              </a:lnSpc>
              <a:spcAft>
                <a:spcPts val="0"/>
              </a:spcAft>
              <a:buNone/>
              <a:defRPr>
                <a:solidFill>
                  <a:schemeClr val="accent1"/>
                </a:solidFill>
              </a:defRPr>
            </a:lvl3pPr>
            <a:lvl4pPr marL="0" indent="0">
              <a:lnSpc>
                <a:spcPct val="90000"/>
              </a:lnSpc>
              <a:spcBef>
                <a:spcPts val="0"/>
              </a:spcBef>
              <a:buFont typeface="Arial" panose="020B0604020202020204" pitchFamily="34" charset="0"/>
              <a:buNone/>
              <a:defRPr>
                <a:solidFill>
                  <a:schemeClr val="accent1"/>
                </a:solidFill>
              </a:defRPr>
            </a:lvl4pPr>
            <a:lvl5pPr marL="0" indent="0">
              <a:lnSpc>
                <a:spcPct val="90000"/>
              </a:lnSpc>
              <a:spcAft>
                <a:spcPts val="0"/>
              </a:spcAft>
              <a:buFont typeface="Arial" panose="020B0604020202020204" pitchFamily="34" charset="0"/>
              <a:buNone/>
              <a:defRPr>
                <a:solidFill>
                  <a:schemeClr val="accent1"/>
                </a:solidFill>
              </a:defRPr>
            </a:lvl5pPr>
          </a:lstStyle>
          <a:p>
            <a:pPr lvl="0"/>
            <a:r>
              <a:rPr lang="en-GB" dirty="0"/>
              <a:t>#</a:t>
            </a:r>
            <a:endParaRPr lang="en-GB"/>
          </a:p>
        </p:txBody>
      </p:sp>
      <p:sp>
        <p:nvSpPr>
          <p:cNvPr id="8" name="Title">
            <a:extLst>
              <a:ext uri="{FF2B5EF4-FFF2-40B4-BE49-F238E27FC236}">
                <a16:creationId xmlns:a16="http://schemas.microsoft.com/office/drawing/2014/main" id="{5281D3B6-B432-47A1-8A8D-3C936BE594CF}"/>
              </a:ext>
            </a:extLst>
          </p:cNvPr>
          <p:cNvSpPr>
            <a:spLocks noGrp="1"/>
          </p:cNvSpPr>
          <p:nvPr>
            <p:ph type="title"/>
            <p:custDataLst>
              <p:tags r:id="rId2"/>
            </p:custDataLst>
          </p:nvPr>
        </p:nvSpPr>
        <p:spPr>
          <a:xfrm>
            <a:off x="381602" y="2808000"/>
            <a:ext cx="3390298" cy="1392772"/>
          </a:xfrm>
        </p:spPr>
        <p:txBody>
          <a:bodyPr anchor="t" anchorCtr="0"/>
          <a:lstStyle>
            <a:lvl1pPr>
              <a:lnSpc>
                <a:spcPct val="90000"/>
              </a:lnSpc>
              <a:defRPr sz="2400" b="0">
                <a:solidFill>
                  <a:schemeClr val="tx2"/>
                </a:solidFill>
              </a:defRPr>
            </a:lvl1pPr>
          </a:lstStyle>
          <a:p>
            <a:r>
              <a:rPr lang="en-GB" dirty="0"/>
              <a:t>Click to edit Master title style</a:t>
            </a:r>
            <a:endParaRPr lang="en-GB"/>
          </a:p>
        </p:txBody>
      </p:sp>
      <p:sp>
        <p:nvSpPr>
          <p:cNvPr id="14" name="Picture Placeholder 13">
            <a:extLst>
              <a:ext uri="{FF2B5EF4-FFF2-40B4-BE49-F238E27FC236}">
                <a16:creationId xmlns:a16="http://schemas.microsoft.com/office/drawing/2014/main" id="{4CFF4788-656A-4451-B571-B6BC04398546}"/>
              </a:ext>
              <a:ext uri="{C183D7F6-B498-43B3-948B-1728B52AA6E4}">
                <adec:decorative xmlns:adec="http://schemas.microsoft.com/office/drawing/2017/decorative" val="1"/>
              </a:ext>
            </a:extLst>
          </p:cNvPr>
          <p:cNvSpPr>
            <a:spLocks noGrp="1"/>
          </p:cNvSpPr>
          <p:nvPr>
            <p:ph type="pic" sz="quarter" idx="11" hasCustomPrompt="1"/>
            <p:custDataLst>
              <p:tags r:id="rId3"/>
            </p:custDataLst>
          </p:nvPr>
        </p:nvSpPr>
        <p:spPr>
          <a:xfrm>
            <a:off x="5091113" y="0"/>
            <a:ext cx="7100887" cy="6858000"/>
          </a:xfrm>
        </p:spPr>
        <p:txBody>
          <a:bodyPr tIns="108000"/>
          <a:lstStyle>
            <a:lvl1pPr marL="0" indent="0" algn="ctr">
              <a:buNone/>
              <a:defRPr/>
            </a:lvl1pPr>
          </a:lstStyle>
          <a:p>
            <a:r>
              <a:rPr lang="en-GB" dirty="0"/>
              <a:t>Add Photo</a:t>
            </a:r>
            <a:endParaRPr lang="en-GB"/>
          </a:p>
        </p:txBody>
      </p:sp>
      <p:sp>
        <p:nvSpPr>
          <p:cNvPr id="3" name="Guides" hidden="1">
            <a:extLst>
              <a:ext uri="{FF2B5EF4-FFF2-40B4-BE49-F238E27FC236}">
                <a16:creationId xmlns:a16="http://schemas.microsoft.com/office/drawing/2014/main" id="{CB43178C-84F1-44BC-9A78-AAF4501151B6}"/>
              </a:ext>
              <a:ext uri="{C183D7F6-B498-43B3-948B-1728B52AA6E4}">
                <adec:decorative xmlns:adec="http://schemas.microsoft.com/office/drawing/2017/decorative" val="1"/>
              </a:ext>
            </a:extLst>
          </p:cNvPr>
          <p:cNvSpPr/>
          <p:nvPr userDrawn="1">
            <p:custDataLst>
              <p:tags r:id="rId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667904729"/>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ntent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C5898AC-6714-4BB7-8C38-6A631707C7BB}"/>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5091113" y="0"/>
            <a:ext cx="7100887" cy="6857999"/>
          </a:xfrm>
        </p:spPr>
        <p:txBody>
          <a:bodyPr tIns="108000"/>
          <a:lstStyle>
            <a:lvl1pPr marL="0" indent="0" algn="ctr">
              <a:buNone/>
              <a:defRPr/>
            </a:lvl1pPr>
          </a:lstStyle>
          <a:p>
            <a:r>
              <a:rPr lang="en-GB" dirty="0"/>
              <a:t>Add Photo</a:t>
            </a:r>
            <a:endParaRPr lang="en-GB"/>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2"/>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3"/>
            </p:custDataLst>
          </p:nvPr>
        </p:nvSpPr>
        <p:spPr>
          <a:xfrm>
            <a:off x="1143000" y="468192"/>
            <a:ext cx="3565525" cy="408108"/>
          </a:xfrm>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4"/>
            </p:custDataLst>
          </p:nvPr>
        </p:nvSpPr>
        <p:spPr>
          <a:xfrm>
            <a:off x="1144589" y="876300"/>
            <a:ext cx="3564994"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5"/>
            </p:custDataLst>
          </p:nvPr>
        </p:nvSpPr>
        <p:spPr>
          <a:xfrm>
            <a:off x="1144799" y="1562400"/>
            <a:ext cx="3563726"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124465762"/>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 Content Large Image - Grey 06">
    <p:bg>
      <p:bgPr>
        <a:solidFill>
          <a:schemeClr val="accent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C5898AC-6714-4BB7-8C38-6A631707C7BB}"/>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5091113" y="0"/>
            <a:ext cx="7100887" cy="6857999"/>
          </a:xfrm>
        </p:spPr>
        <p:txBody>
          <a:bodyPr tIns="108000"/>
          <a:lstStyle>
            <a:lvl1pPr marL="0" indent="0" algn="ctr">
              <a:buNone/>
              <a:defRPr/>
            </a:lvl1pPr>
          </a:lstStyle>
          <a:p>
            <a:r>
              <a:rPr lang="en-GB" dirty="0"/>
              <a:t>Add Photo</a:t>
            </a:r>
            <a:endParaRPr lang="en-GB"/>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2"/>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3"/>
            </p:custDataLst>
          </p:nvPr>
        </p:nvSpPr>
        <p:spPr>
          <a:xfrm>
            <a:off x="1143000" y="468192"/>
            <a:ext cx="3565525" cy="408108"/>
          </a:xfrm>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4"/>
            </p:custDataLst>
          </p:nvPr>
        </p:nvSpPr>
        <p:spPr>
          <a:xfrm>
            <a:off x="1144589" y="876300"/>
            <a:ext cx="3564994"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5"/>
            </p:custDataLst>
          </p:nvPr>
        </p:nvSpPr>
        <p:spPr>
          <a:xfrm>
            <a:off x="1144799" y="1562400"/>
            <a:ext cx="3563726"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560237948"/>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ntent Large Image - Navy">
    <p:bg>
      <p:bgPr>
        <a:solidFill>
          <a:schemeClr val="tx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C5898AC-6714-4BB7-8C38-6A631707C7BB}"/>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5091113" y="0"/>
            <a:ext cx="7100887" cy="6857999"/>
          </a:xfrm>
        </p:spPr>
        <p:txBody>
          <a:bodyPr tIns="108000"/>
          <a:lstStyle>
            <a:lvl1pPr marL="0" indent="0" algn="ctr">
              <a:buNone/>
              <a:defRPr/>
            </a:lvl1pPr>
          </a:lstStyle>
          <a:p>
            <a:r>
              <a:rPr lang="en-GB" dirty="0"/>
              <a:t>Add Photo</a:t>
            </a:r>
            <a:endParaRPr lang="en-GB"/>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2"/>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3"/>
            </p:custDataLst>
          </p:nvPr>
        </p:nvSpPr>
        <p:spPr>
          <a:xfrm>
            <a:off x="1143000" y="468192"/>
            <a:ext cx="3565525" cy="408108"/>
          </a:xfrm>
        </p:spPr>
        <p:txBody>
          <a:bodyPr/>
          <a:lstStyle>
            <a:lvl1pPr>
              <a:defRPr>
                <a:solidFill>
                  <a:schemeClr val="bg1"/>
                </a:solidFill>
              </a:defRPr>
            </a:lvl1p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4"/>
            </p:custDataLst>
          </p:nvPr>
        </p:nvSpPr>
        <p:spPr>
          <a:xfrm>
            <a:off x="1144589" y="876300"/>
            <a:ext cx="3564994" cy="406800"/>
          </a:xfrm>
        </p:spPr>
        <p:txBody>
          <a:bodyPr/>
          <a:lstStyle>
            <a:lvl1pPr marL="0" indent="0">
              <a:buNone/>
              <a:defRPr sz="2000">
                <a:solidFill>
                  <a:schemeClr val="bg1"/>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5"/>
            </p:custDataLst>
          </p:nvPr>
        </p:nvSpPr>
        <p:spPr>
          <a:xfrm>
            <a:off x="1144799" y="1562400"/>
            <a:ext cx="3563726" cy="4438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6"/>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898679597"/>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C5898AC-6714-4BB7-8C38-6A631707C7BB}"/>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8248650" y="0"/>
            <a:ext cx="3943350" cy="6857999"/>
          </a:xfrm>
        </p:spPr>
        <p:txBody>
          <a:bodyPr tIns="108000"/>
          <a:lstStyle>
            <a:lvl1pPr marL="0" indent="0" algn="ctr">
              <a:buNone/>
              <a:defRPr/>
            </a:lvl1pPr>
          </a:lstStyle>
          <a:p>
            <a:r>
              <a:rPr lang="en-GB" dirty="0"/>
              <a:t>Add Photo</a:t>
            </a:r>
            <a:endParaRPr lang="en-GB"/>
          </a:p>
        </p:txBody>
      </p:sp>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2"/>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3"/>
            </p:custDataLst>
          </p:nvPr>
        </p:nvSpPr>
        <p:spPr>
          <a:xfrm>
            <a:off x="1143000" y="468192"/>
            <a:ext cx="6723063" cy="408108"/>
          </a:xfrm>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4"/>
            </p:custDataLst>
          </p:nvPr>
        </p:nvSpPr>
        <p:spPr>
          <a:xfrm>
            <a:off x="1144589" y="876300"/>
            <a:ext cx="6722062"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5"/>
            </p:custDataLst>
          </p:nvPr>
        </p:nvSpPr>
        <p:spPr>
          <a:xfrm>
            <a:off x="1144799" y="1562400"/>
            <a:ext cx="3157537"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8" name="Content Placeholder 51">
            <a:extLst>
              <a:ext uri="{FF2B5EF4-FFF2-40B4-BE49-F238E27FC236}">
                <a16:creationId xmlns:a16="http://schemas.microsoft.com/office/drawing/2014/main" id="{3411E69A-0768-4E59-A203-F1271557AAFA}"/>
              </a:ext>
            </a:extLst>
          </p:cNvPr>
          <p:cNvSpPr>
            <a:spLocks noGrp="1"/>
          </p:cNvSpPr>
          <p:nvPr>
            <p:ph sz="quarter" idx="17"/>
            <p:custDataLst>
              <p:tags r:id="rId6"/>
            </p:custDataLst>
          </p:nvPr>
        </p:nvSpPr>
        <p:spPr>
          <a:xfrm>
            <a:off x="4708525" y="1562400"/>
            <a:ext cx="3157538"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7"/>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522582224"/>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l Page Image - Red">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B2922F5-82E1-7FFA-EE58-0F7277F92D81}"/>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1551600" y="0"/>
            <a:ext cx="10640400" cy="6857999"/>
          </a:xfrm>
        </p:spPr>
        <p:txBody>
          <a:bodyPr tIns="108000"/>
          <a:lstStyle>
            <a:lvl1pPr marL="0" indent="0" algn="ctr">
              <a:buNone/>
              <a:defRPr/>
            </a:lvl1pPr>
          </a:lstStyle>
          <a:p>
            <a:r>
              <a:rPr lang="en-GB" dirty="0"/>
              <a:t>Add Photo</a:t>
            </a:r>
            <a:endParaRPr lang="en-GB"/>
          </a:p>
        </p:txBody>
      </p:sp>
      <p:sp>
        <p:nvSpPr>
          <p:cNvPr id="3" name="Slide Number Placeholder 2">
            <a:extLst>
              <a:ext uri="{FF2B5EF4-FFF2-40B4-BE49-F238E27FC236}">
                <a16:creationId xmlns:a16="http://schemas.microsoft.com/office/drawing/2014/main" id="{64468AE7-C9EE-C613-4D5C-9195BCF9D19D}"/>
              </a:ext>
            </a:extLst>
          </p:cNvPr>
          <p:cNvSpPr>
            <a:spLocks noGrp="1"/>
          </p:cNvSpPr>
          <p:nvPr>
            <p:ph type="sldNum" sz="quarter" idx="10"/>
          </p:nvPr>
        </p:nvSpPr>
        <p:spPr/>
        <p:txBody>
          <a:bodyPr/>
          <a:lstStyle>
            <a:lvl1pPr>
              <a:defRPr>
                <a:solidFill>
                  <a:schemeClr val="bg1"/>
                </a:solidFill>
              </a:defRPr>
            </a:lvl1p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013ECDD5-C246-04C9-32E7-3D680023EFC6}"/>
              </a:ext>
            </a:extLst>
          </p:cNvPr>
          <p:cNvSpPr>
            <a:spLocks noGrp="1"/>
          </p:cNvSpPr>
          <p:nvPr>
            <p:ph type="title"/>
          </p:nvPr>
        </p:nvSpPr>
        <p:spPr>
          <a:xfrm>
            <a:off x="1933575" y="468192"/>
            <a:ext cx="9879678" cy="408108"/>
          </a:xfrm>
        </p:spPr>
        <p:txBody>
          <a:bodyPr/>
          <a:lstStyle/>
          <a:p>
            <a:r>
              <a:rPr lang="en-GB" dirty="0"/>
              <a:t>Click to edit Master title style</a:t>
            </a:r>
          </a:p>
        </p:txBody>
      </p:sp>
      <p:sp>
        <p:nvSpPr>
          <p:cNvPr id="11" name="Text Placeholder 6">
            <a:extLst>
              <a:ext uri="{FF2B5EF4-FFF2-40B4-BE49-F238E27FC236}">
                <a16:creationId xmlns:a16="http://schemas.microsoft.com/office/drawing/2014/main" id="{3BAEDCE6-976F-FEA1-BFAF-96CF82563557}"/>
              </a:ext>
            </a:extLst>
          </p:cNvPr>
          <p:cNvSpPr>
            <a:spLocks noGrp="1"/>
          </p:cNvSpPr>
          <p:nvPr>
            <p:ph type="body" sz="quarter" idx="16"/>
            <p:custDataLst>
              <p:tags r:id="rId2"/>
            </p:custDataLst>
          </p:nvPr>
        </p:nvSpPr>
        <p:spPr>
          <a:xfrm>
            <a:off x="1948862" y="876300"/>
            <a:ext cx="9879677"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10" name="Side Bar">
            <a:extLst>
              <a:ext uri="{FF2B5EF4-FFF2-40B4-BE49-F238E27FC236}">
                <a16:creationId xmlns:a16="http://schemas.microsoft.com/office/drawing/2014/main" id="{EB6D34D7-1D55-6E3D-0246-394DF29515E7}"/>
              </a:ext>
              <a:ext uri="{C183D7F6-B498-43B3-948B-1728B52AA6E4}">
                <adec:decorative xmlns:adec="http://schemas.microsoft.com/office/drawing/2017/decorative" val="1"/>
              </a:ext>
            </a:extLst>
          </p:cNvPr>
          <p:cNvSpPr/>
          <p:nvPr userDrawn="1">
            <p:custDataLst>
              <p:tags r:id="rId3"/>
            </p:custDataLst>
          </p:nvPr>
        </p:nvSpPr>
        <p:spPr>
          <a:xfrm>
            <a:off x="0" y="0"/>
            <a:ext cx="1551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8" name="logo">
            <a:extLst>
              <a:ext uri="{FF2B5EF4-FFF2-40B4-BE49-F238E27FC236}">
                <a16:creationId xmlns:a16="http://schemas.microsoft.com/office/drawing/2014/main" id="{0490240C-8994-5BA6-72B8-B3A7BE727DBB}"/>
              </a:ext>
              <a:ext uri="{C183D7F6-B498-43B3-948B-1728B52AA6E4}">
                <adec:decorative xmlns:adec="http://schemas.microsoft.com/office/drawing/2017/decorative" val="1"/>
              </a:ext>
            </a:extLst>
          </p:cNvPr>
          <p:cNvSpPr>
            <a:spLocks/>
          </p:cNvSpPr>
          <p:nvPr userDrawn="1"/>
        </p:nvSpPr>
        <p:spPr>
          <a:xfrm>
            <a:off x="379149" y="6241959"/>
            <a:ext cx="626958" cy="241200"/>
          </a:xfrm>
          <a:prstGeom prst="rect">
            <a:avLst/>
          </a:prstGeom>
          <a:blipFill>
            <a:blip r:embed="rId6">
              <a:extLs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l"/>
            <a:endParaRPr lang="en-GB" sz="1200" dirty="0">
              <a:solidFill>
                <a:schemeClr val="tx1"/>
              </a:solidFill>
            </a:endParaRPr>
          </a:p>
        </p:txBody>
      </p:sp>
      <p:sp>
        <p:nvSpPr>
          <p:cNvPr id="9" name="Guides" hidden="1">
            <a:extLst>
              <a:ext uri="{FF2B5EF4-FFF2-40B4-BE49-F238E27FC236}">
                <a16:creationId xmlns:a16="http://schemas.microsoft.com/office/drawing/2014/main" id="{4D5E2A0A-767E-D9CE-E77A-10AAB204B32E}"/>
              </a:ext>
              <a:ext uri="{C183D7F6-B498-43B3-948B-1728B52AA6E4}">
                <adec:decorative xmlns:adec="http://schemas.microsoft.com/office/drawing/2017/decorative" val="1"/>
              </a:ext>
            </a:extLst>
          </p:cNvPr>
          <p:cNvSpPr/>
          <p:nvPr userDrawn="1">
            <p:custDataLst>
              <p:tags r:id="rId4"/>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700" dirty="0" err="1">
              <a:solidFill>
                <a:srgbClr val="FFFFFF"/>
              </a:solidFill>
            </a:endParaRPr>
          </a:p>
        </p:txBody>
      </p:sp>
    </p:spTree>
    <p:extLst>
      <p:ext uri="{BB962C8B-B14F-4D97-AF65-F5344CB8AC3E}">
        <p14:creationId xmlns:p14="http://schemas.microsoft.com/office/powerpoint/2010/main" val="2757663913"/>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Page Image - Grey 02">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DB2922F5-82E1-7FFA-EE58-0F7277F92D81}"/>
              </a:ext>
              <a:ext uri="{C183D7F6-B498-43B3-948B-1728B52AA6E4}">
                <adec:decorative xmlns:adec="http://schemas.microsoft.com/office/drawing/2017/decorative" val="1"/>
              </a:ext>
            </a:extLst>
          </p:cNvPr>
          <p:cNvSpPr>
            <a:spLocks noGrp="1"/>
          </p:cNvSpPr>
          <p:nvPr>
            <p:ph type="pic" sz="quarter" idx="18" hasCustomPrompt="1"/>
            <p:custDataLst>
              <p:tags r:id="rId1"/>
            </p:custDataLst>
          </p:nvPr>
        </p:nvSpPr>
        <p:spPr>
          <a:xfrm>
            <a:off x="1551600" y="0"/>
            <a:ext cx="10640400" cy="6857999"/>
          </a:xfrm>
        </p:spPr>
        <p:txBody>
          <a:bodyPr tIns="108000"/>
          <a:lstStyle>
            <a:lvl1pPr marL="0" indent="0" algn="ctr">
              <a:buNone/>
              <a:defRPr/>
            </a:lvl1pPr>
          </a:lstStyle>
          <a:p>
            <a:r>
              <a:rPr lang="en-GB" dirty="0"/>
              <a:t>Add Photo</a:t>
            </a:r>
            <a:endParaRPr lang="en-GB"/>
          </a:p>
        </p:txBody>
      </p:sp>
      <p:sp>
        <p:nvSpPr>
          <p:cNvPr id="2" name="Title 1">
            <a:extLst>
              <a:ext uri="{FF2B5EF4-FFF2-40B4-BE49-F238E27FC236}">
                <a16:creationId xmlns:a16="http://schemas.microsoft.com/office/drawing/2014/main" id="{013ECDD5-C246-04C9-32E7-3D680023EFC6}"/>
              </a:ext>
            </a:extLst>
          </p:cNvPr>
          <p:cNvSpPr>
            <a:spLocks noGrp="1"/>
          </p:cNvSpPr>
          <p:nvPr>
            <p:ph type="title"/>
          </p:nvPr>
        </p:nvSpPr>
        <p:spPr>
          <a:xfrm>
            <a:off x="1933575" y="468192"/>
            <a:ext cx="9879678" cy="408108"/>
          </a:xfrm>
        </p:spPr>
        <p:txBody>
          <a:bodyPr/>
          <a:lstStyle/>
          <a:p>
            <a:r>
              <a:rPr lang="en-GB" dirty="0"/>
              <a:t>Click to edit Master title style</a:t>
            </a:r>
          </a:p>
        </p:txBody>
      </p:sp>
      <p:sp>
        <p:nvSpPr>
          <p:cNvPr id="3" name="Slide Number Placeholder 2">
            <a:extLst>
              <a:ext uri="{FF2B5EF4-FFF2-40B4-BE49-F238E27FC236}">
                <a16:creationId xmlns:a16="http://schemas.microsoft.com/office/drawing/2014/main" id="{64468AE7-C9EE-C613-4D5C-9195BCF9D19D}"/>
              </a:ext>
            </a:extLst>
          </p:cNvPr>
          <p:cNvSpPr>
            <a:spLocks noGrp="1"/>
          </p:cNvSpPr>
          <p:nvPr>
            <p:ph type="sldNum" sz="quarter" idx="10"/>
          </p:nvPr>
        </p:nvSpPr>
        <p:spPr/>
        <p:txBody>
          <a:bodyPr/>
          <a:lstStyle>
            <a:lvl1pPr>
              <a:defRPr>
                <a:solidFill>
                  <a:schemeClr val="bg1"/>
                </a:solidFill>
              </a:defRPr>
            </a:lvl1pPr>
          </a:lstStyle>
          <a:p>
            <a:fld id="{B71C3307-2C62-468E-B5DC-89448F1C8451}" type="slidenum">
              <a:rPr lang="en-GB" smtClean="0"/>
              <a:pPr/>
              <a:t>‹#›</a:t>
            </a:fld>
            <a:endParaRPr lang="en-GB" dirty="0"/>
          </a:p>
        </p:txBody>
      </p:sp>
      <p:sp>
        <p:nvSpPr>
          <p:cNvPr id="11" name="Text Placeholder 6">
            <a:extLst>
              <a:ext uri="{FF2B5EF4-FFF2-40B4-BE49-F238E27FC236}">
                <a16:creationId xmlns:a16="http://schemas.microsoft.com/office/drawing/2014/main" id="{3BAEDCE6-976F-FEA1-BFAF-96CF82563557}"/>
              </a:ext>
            </a:extLst>
          </p:cNvPr>
          <p:cNvSpPr>
            <a:spLocks noGrp="1"/>
          </p:cNvSpPr>
          <p:nvPr>
            <p:ph type="body" sz="quarter" idx="16"/>
            <p:custDataLst>
              <p:tags r:id="rId2"/>
            </p:custDataLst>
          </p:nvPr>
        </p:nvSpPr>
        <p:spPr>
          <a:xfrm>
            <a:off x="1948862" y="876300"/>
            <a:ext cx="9879677"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10" name="Side Bar">
            <a:extLst>
              <a:ext uri="{FF2B5EF4-FFF2-40B4-BE49-F238E27FC236}">
                <a16:creationId xmlns:a16="http://schemas.microsoft.com/office/drawing/2014/main" id="{EB6D34D7-1D55-6E3D-0246-394DF29515E7}"/>
              </a:ext>
              <a:ext uri="{C183D7F6-B498-43B3-948B-1728B52AA6E4}">
                <adec:decorative xmlns:adec="http://schemas.microsoft.com/office/drawing/2017/decorative" val="1"/>
              </a:ext>
            </a:extLst>
          </p:cNvPr>
          <p:cNvSpPr/>
          <p:nvPr userDrawn="1">
            <p:custDataLst>
              <p:tags r:id="rId3"/>
            </p:custDataLst>
          </p:nvPr>
        </p:nvSpPr>
        <p:spPr>
          <a:xfrm>
            <a:off x="0" y="0"/>
            <a:ext cx="155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8" name="logo">
            <a:extLst>
              <a:ext uri="{FF2B5EF4-FFF2-40B4-BE49-F238E27FC236}">
                <a16:creationId xmlns:a16="http://schemas.microsoft.com/office/drawing/2014/main" id="{0490240C-8994-5BA6-72B8-B3A7BE727DBB}"/>
              </a:ext>
              <a:ext uri="{C183D7F6-B498-43B3-948B-1728B52AA6E4}">
                <adec:decorative xmlns:adec="http://schemas.microsoft.com/office/drawing/2017/decorative" val="1"/>
              </a:ext>
            </a:extLst>
          </p:cNvPr>
          <p:cNvSpPr>
            <a:spLocks/>
          </p:cNvSpPr>
          <p:nvPr userDrawn="1"/>
        </p:nvSpPr>
        <p:spPr>
          <a:xfrm>
            <a:off x="379149" y="6241959"/>
            <a:ext cx="626958" cy="241200"/>
          </a:xfrm>
          <a:prstGeom prst="rect">
            <a:avLst/>
          </a:prstGeom>
          <a:blipFill>
            <a:blip r:embed="rId6">
              <a:extLs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l"/>
            <a:endParaRPr lang="en-GB" sz="1200" dirty="0">
              <a:solidFill>
                <a:schemeClr val="tx1"/>
              </a:solidFill>
            </a:endParaRPr>
          </a:p>
        </p:txBody>
      </p:sp>
      <p:sp>
        <p:nvSpPr>
          <p:cNvPr id="9" name="Guides" hidden="1">
            <a:extLst>
              <a:ext uri="{FF2B5EF4-FFF2-40B4-BE49-F238E27FC236}">
                <a16:creationId xmlns:a16="http://schemas.microsoft.com/office/drawing/2014/main" id="{4D5E2A0A-767E-D9CE-E77A-10AAB204B32E}"/>
              </a:ext>
              <a:ext uri="{C183D7F6-B498-43B3-948B-1728B52AA6E4}">
                <adec:decorative xmlns:adec="http://schemas.microsoft.com/office/drawing/2017/decorative" val="1"/>
              </a:ext>
            </a:extLst>
          </p:cNvPr>
          <p:cNvSpPr/>
          <p:nvPr userDrawn="1">
            <p:custDataLst>
              <p:tags r:id="rId4"/>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700" dirty="0" err="1">
              <a:solidFill>
                <a:srgbClr val="FFFFFF"/>
              </a:solidFill>
            </a:endParaRPr>
          </a:p>
        </p:txBody>
      </p:sp>
    </p:spTree>
    <p:extLst>
      <p:ext uri="{BB962C8B-B14F-4D97-AF65-F5344CB8AC3E}">
        <p14:creationId xmlns:p14="http://schemas.microsoft.com/office/powerpoint/2010/main" val="2135077880"/>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shboar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32CB240-C036-BB82-49A1-B21DB43ED5BD}"/>
              </a:ext>
            </a:extLst>
          </p:cNvPr>
          <p:cNvSpPr>
            <a:spLocks noGrp="1"/>
          </p:cNvSpPr>
          <p:nvPr>
            <p:ph type="sldNum" sz="quarter" idx="19"/>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839779079"/>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3" userDrawn="1">
          <p15:clr>
            <a:srgbClr val="FF96FF"/>
          </p15:clr>
        </p15:guide>
        <p15:guide id="4" orient="horz" pos="2381" userDrawn="1">
          <p15:clr>
            <a:srgbClr val="FF96FF"/>
          </p15:clr>
        </p15:guide>
        <p15:guide id="5" orient="horz" pos="3779" userDrawn="1">
          <p15:clr>
            <a:srgbClr val="FF96FF"/>
          </p15:clr>
        </p15:guide>
        <p15:guide id="6" pos="720" userDrawn="1">
          <p15:clr>
            <a:srgbClr val="FF96FF"/>
          </p15:clr>
        </p15:guide>
        <p15:guide id="7" pos="2064" userDrawn="1">
          <p15:clr>
            <a:srgbClr val="FF96FF"/>
          </p15:clr>
        </p15:guide>
        <p15:guide id="8" pos="3408" userDrawn="1">
          <p15:clr>
            <a:srgbClr val="FF96FF"/>
          </p15:clr>
        </p15:guide>
        <p15:guide id="9" pos="4752" userDrawn="1">
          <p15:clr>
            <a:srgbClr val="FF96FF"/>
          </p15:clr>
        </p15:guide>
        <p15:guide id="10" pos="6097" userDrawn="1">
          <p15:clr>
            <a:srgbClr val="FF96FF"/>
          </p15:clr>
        </p15:guide>
        <p15:guide id="11" pos="7441" userDrawn="1">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Point">
    <p:bg>
      <p:bgPr>
        <a:solidFill>
          <a:schemeClr val="accent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hasCustomPrompt="1"/>
            <p:custDataLst>
              <p:tags r:id="rId2"/>
            </p:custDataLst>
          </p:nvPr>
        </p:nvSpPr>
        <p:spPr>
          <a:xfrm>
            <a:off x="381025" y="876300"/>
            <a:ext cx="9524826" cy="2478257"/>
          </a:xfrm>
        </p:spPr>
        <p:txBody>
          <a:bodyPr anchor="b" anchorCtr="0"/>
          <a:lstStyle>
            <a:lvl1pPr>
              <a:defRPr sz="4400" b="0">
                <a:latin typeface="Helvetica Now Text Light" panose="020B0404030202020204" pitchFamily="34" charset="0"/>
              </a:defRPr>
            </a:lvl1pPr>
          </a:lstStyle>
          <a:p>
            <a:r>
              <a:rPr lang="en-GB" dirty="0"/>
              <a:t>Click to enter key point</a:t>
            </a:r>
            <a:endParaRPr lang="en-GB"/>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hasCustomPrompt="1"/>
            <p:custDataLst>
              <p:tags r:id="rId3"/>
            </p:custDataLst>
          </p:nvPr>
        </p:nvSpPr>
        <p:spPr>
          <a:xfrm>
            <a:off x="381025" y="3503443"/>
            <a:ext cx="9524826" cy="2497307"/>
          </a:xfrm>
        </p:spPr>
        <p:txBody>
          <a:bodyPr/>
          <a:lstStyle>
            <a:lvl1pPr marL="0" indent="0">
              <a:buNone/>
              <a:defRPr sz="16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key point subhead</a:t>
            </a:r>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173723065"/>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2801" userDrawn="1">
          <p15:clr>
            <a:srgbClr val="FF96FF"/>
          </p15:clr>
        </p15:guide>
        <p15:guide id="7" pos="3041" userDrawn="1">
          <p15:clr>
            <a:srgbClr val="FF96FF"/>
          </p15:clr>
        </p15:guide>
        <p15:guide id="8" pos="5121" userDrawn="1">
          <p15:clr>
            <a:srgbClr val="FF96FF"/>
          </p15:clr>
        </p15:guide>
        <p15:guide id="9" pos="5361" userDrawn="1">
          <p15:clr>
            <a:srgbClr val="FF96FF"/>
          </p15:clr>
        </p15:guide>
        <p15:guide id="10" pos="7441" userDrawn="1">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Point_Navy">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lvl1pPr>
              <a:defRPr>
                <a:solidFill>
                  <a:schemeClr val="bg1"/>
                </a:solidFill>
              </a:defRPr>
            </a:lvl1p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4FDA8012-9636-4F60-98BB-975BACDFD4BC}"/>
              </a:ext>
            </a:extLst>
          </p:cNvPr>
          <p:cNvSpPr>
            <a:spLocks noGrp="1"/>
          </p:cNvSpPr>
          <p:nvPr>
            <p:ph type="title" hasCustomPrompt="1"/>
            <p:custDataLst>
              <p:tags r:id="rId2"/>
            </p:custDataLst>
          </p:nvPr>
        </p:nvSpPr>
        <p:spPr>
          <a:xfrm>
            <a:off x="381025" y="876300"/>
            <a:ext cx="9524826" cy="2478257"/>
          </a:xfrm>
        </p:spPr>
        <p:txBody>
          <a:bodyPr anchor="b" anchorCtr="0"/>
          <a:lstStyle>
            <a:lvl1pPr>
              <a:defRPr sz="4400" b="0">
                <a:solidFill>
                  <a:schemeClr val="bg1"/>
                </a:solidFill>
                <a:latin typeface="Helvetica Now Text Light" panose="020B0404030202020204" pitchFamily="34" charset="0"/>
              </a:defRPr>
            </a:lvl1pPr>
          </a:lstStyle>
          <a:p>
            <a:r>
              <a:rPr lang="en-GB" dirty="0"/>
              <a:t>Click to enter key point</a:t>
            </a:r>
            <a:endParaRPr lang="en-GB"/>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hasCustomPrompt="1"/>
            <p:custDataLst>
              <p:tags r:id="rId3"/>
            </p:custDataLst>
          </p:nvPr>
        </p:nvSpPr>
        <p:spPr>
          <a:xfrm>
            <a:off x="381025" y="3503443"/>
            <a:ext cx="9524826" cy="2497307"/>
          </a:xfrm>
        </p:spPr>
        <p:txBody>
          <a:bodyPr/>
          <a:lstStyle>
            <a:lvl1pPr marL="0" indent="0">
              <a:buNone/>
              <a:defRPr sz="1600">
                <a:solidFill>
                  <a:schemeClr val="bg1"/>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key point subhead</a:t>
            </a:r>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902886301"/>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2801" userDrawn="1">
          <p15:clr>
            <a:srgbClr val="FF96FF"/>
          </p15:clr>
        </p15:guide>
        <p15:guide id="7" pos="3041" userDrawn="1">
          <p15:clr>
            <a:srgbClr val="FF96FF"/>
          </p15:clr>
        </p15:guide>
        <p15:guide id="8" pos="5121" userDrawn="1">
          <p15:clr>
            <a:srgbClr val="FF96FF"/>
          </p15:clr>
        </p15:guide>
        <p15:guide id="9" pos="5361" userDrawn="1">
          <p15:clr>
            <a:srgbClr val="FF96FF"/>
          </p15:clr>
        </p15:guide>
        <p15:guide id="10" pos="7441" userDrawn="1">
          <p15:clr>
            <a:srgbClr val="FF96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3"/>
            </p:custDataLst>
          </p:nvPr>
        </p:nvSpPr>
        <p:spPr>
          <a:xfrm>
            <a:off x="1144800" y="2183130"/>
            <a:ext cx="6984788" cy="3078481"/>
          </a:xfrm>
        </p:spPr>
        <p:txBody>
          <a:bodyPr/>
          <a:lstStyle>
            <a:lvl1pPr marL="0" indent="0">
              <a:lnSpc>
                <a:spcPct val="100000"/>
              </a:lnSpc>
              <a:spcAft>
                <a:spcPts val="900"/>
              </a:spcAft>
              <a:buNone/>
              <a:defRPr sz="2800">
                <a:solidFill>
                  <a:schemeClr val="tx2"/>
                </a:solidFill>
              </a:defRPr>
            </a:lvl1pPr>
            <a:lvl2pPr marL="0" indent="0">
              <a:lnSpc>
                <a:spcPct val="100000"/>
              </a:lnSpc>
              <a:buNone/>
              <a:defRPr sz="1600" b="1">
                <a:solidFill>
                  <a:schemeClr val="tx2"/>
                </a:solidFill>
              </a:defRPr>
            </a:lvl2pPr>
            <a:lvl3pPr marL="0" indent="0">
              <a:buNone/>
              <a:defRPr sz="1600" b="1">
                <a:solidFill>
                  <a:schemeClr val="tx2"/>
                </a:solidFill>
              </a:defRPr>
            </a:lvl3pPr>
            <a:lvl4pPr marL="0" indent="0">
              <a:buFont typeface="Arial" panose="020B0604020202020204" pitchFamily="34" charset="0"/>
              <a:buNone/>
              <a:defRPr sz="1600" b="1">
                <a:solidFill>
                  <a:schemeClr val="tx2"/>
                </a:solidFill>
              </a:defRPr>
            </a:lvl4pPr>
            <a:lvl5pPr marL="0" indent="0">
              <a:buFont typeface="Arial" panose="020B0604020202020204" pitchFamily="34" charset="0"/>
              <a:buNone/>
              <a:defRPr sz="1600" b="1">
                <a:solidFill>
                  <a:schemeClr val="tx2"/>
                </a:solidFill>
              </a:defRPr>
            </a:lvl5pPr>
            <a:lvl6pPr marL="0" indent="0">
              <a:buFont typeface="Arial" panose="020B0604020202020204" pitchFamily="34" charset="0"/>
              <a:buNone/>
              <a:defRPr sz="1600" b="1">
                <a:solidFill>
                  <a:schemeClr val="tx2"/>
                </a:solidFill>
              </a:defRPr>
            </a:lvl6pPr>
            <a:lvl7pPr marL="0" indent="0">
              <a:buNone/>
              <a:defRPr sz="1600" b="1">
                <a:solidFill>
                  <a:schemeClr val="tx2"/>
                </a:solidFill>
              </a:defRPr>
            </a:lvl7pPr>
            <a:lvl8pPr marL="0" indent="0">
              <a:buNone/>
              <a:defRPr sz="1800" b="1">
                <a:solidFill>
                  <a:schemeClr val="tx2"/>
                </a:solidFill>
              </a:defRPr>
            </a:lvl8pPr>
            <a:lvl9pPr marL="0" indent="0">
              <a:buFont typeface="Arial" panose="020B0604020202020204" pitchFamily="34" charset="0"/>
              <a:buNone/>
              <a:defRPr sz="1867" b="1">
                <a:solidFill>
                  <a:schemeClr val="tx2"/>
                </a:solidFill>
              </a:defRPr>
            </a:lvl9pPr>
          </a:lstStyle>
          <a:p>
            <a:pPr lvl="0"/>
            <a:r>
              <a:rPr lang="en-GB" dirty="0"/>
              <a:t>Click to edit Master text styles</a:t>
            </a:r>
            <a:endParaRPr lang="en-GB"/>
          </a:p>
          <a:p>
            <a:pPr lvl="1"/>
            <a:r>
              <a:rPr lang="en-GB" dirty="0"/>
              <a:t>Second level</a:t>
            </a:r>
            <a:endParaRPr lang="en-GB"/>
          </a:p>
        </p:txBody>
      </p:sp>
      <p:pic>
        <p:nvPicPr>
          <p:cNvPr id="10" name="Graphic 9">
            <a:extLst>
              <a:ext uri="{FF2B5EF4-FFF2-40B4-BE49-F238E27FC236}">
                <a16:creationId xmlns:a16="http://schemas.microsoft.com/office/drawing/2014/main" id="{2D0BD953-EAAE-4E68-AB52-7528E574E8A6}"/>
              </a:ext>
              <a:ext uri="{C183D7F6-B498-43B3-948B-1728B52AA6E4}">
                <adec:decorative xmlns:adec="http://schemas.microsoft.com/office/drawing/2017/decorative" val="1"/>
              </a:ext>
            </a:extLst>
          </p:cNvPr>
          <p:cNvPicPr>
            <a:picLocks noChangeAspect="1"/>
          </p:cNvPicPr>
          <p:nvPr userDrawn="1">
            <p:custDataLst>
              <p:tags r:id="rId4"/>
            </p:custDataLst>
          </p:nvPr>
        </p:nvPicPr>
        <p:blipFill>
          <a:blip r:embed="rId7">
            <a:extLst>
              <a:ext uri="{96DAC541-7B7A-43D3-8B79-37D633B846F1}">
                <asvg:svgBlip xmlns:asvg="http://schemas.microsoft.com/office/drawing/2016/SVG/main" r:embed="rId8"/>
              </a:ext>
            </a:extLst>
          </a:blip>
          <a:stretch>
            <a:fillRect/>
          </a:stretch>
        </p:blipFill>
        <p:spPr>
          <a:xfrm>
            <a:off x="1138246" y="1596389"/>
            <a:ext cx="400136" cy="400110"/>
          </a:xfrm>
          <a:prstGeom prst="rect">
            <a:avLst/>
          </a:prstGeom>
        </p:spPr>
      </p:pic>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174312020"/>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1640" userDrawn="1">
          <p15:clr>
            <a:srgbClr val="FF96FF"/>
          </p15:clr>
        </p15:guide>
        <p15:guide id="7" pos="1881" userDrawn="1">
          <p15:clr>
            <a:srgbClr val="FF96FF"/>
          </p15:clr>
        </p15:guide>
        <p15:guide id="8" pos="2801" userDrawn="1">
          <p15:clr>
            <a:srgbClr val="FF96FF"/>
          </p15:clr>
        </p15:guide>
        <p15:guide id="9" pos="3041" userDrawn="1">
          <p15:clr>
            <a:srgbClr val="FF96FF"/>
          </p15:clr>
        </p15:guide>
        <p15:guide id="10" pos="3961" userDrawn="1">
          <p15:clr>
            <a:srgbClr val="FF96FF"/>
          </p15:clr>
        </p15:guide>
        <p15:guide id="11" pos="4201" userDrawn="1">
          <p15:clr>
            <a:srgbClr val="FF96FF"/>
          </p15:clr>
        </p15:guide>
        <p15:guide id="12" pos="5121" userDrawn="1">
          <p15:clr>
            <a:srgbClr val="FF96FF"/>
          </p15:clr>
        </p15:guide>
        <p15:guide id="13" pos="5361" userDrawn="1">
          <p15:clr>
            <a:srgbClr val="FF96FF"/>
          </p15:clr>
        </p15:guide>
        <p15:guide id="14" pos="6281" userDrawn="1">
          <p15:clr>
            <a:srgbClr val="FF96FF"/>
          </p15:clr>
        </p15:guide>
        <p15:guide id="15" pos="6522" userDrawn="1">
          <p15:clr>
            <a:srgbClr val="FF96FF"/>
          </p15:clr>
        </p15:guide>
        <p15:guide id="16" pos="7441"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Navy">
    <p:bg>
      <p:bgPr>
        <a:solidFill>
          <a:schemeClr val="tx2"/>
        </a:solidFill>
        <a:effectLst/>
      </p:bgPr>
    </p:bg>
    <p:spTree>
      <p:nvGrpSpPr>
        <p:cNvPr id="1" name=""/>
        <p:cNvGrpSpPr/>
        <p:nvPr/>
      </p:nvGrpSpPr>
      <p:grpSpPr>
        <a:xfrm>
          <a:off x="0" y="0"/>
          <a:ext cx="0" cy="0"/>
          <a:chOff x="0" y="0"/>
          <a:chExt cx="0" cy="0"/>
        </a:xfrm>
      </p:grpSpPr>
      <p:sp>
        <p:nvSpPr>
          <p:cNvPr id="4" name="Section Number">
            <a:extLst>
              <a:ext uri="{FF2B5EF4-FFF2-40B4-BE49-F238E27FC236}">
                <a16:creationId xmlns:a16="http://schemas.microsoft.com/office/drawing/2014/main" id="{5079F701-47DE-4560-B66A-29A07810701B}"/>
              </a:ext>
            </a:extLst>
          </p:cNvPr>
          <p:cNvSpPr>
            <a:spLocks noGrp="1"/>
          </p:cNvSpPr>
          <p:nvPr>
            <p:ph type="body" sz="quarter" idx="10" hasCustomPrompt="1"/>
            <p:custDataLst>
              <p:tags r:id="rId1"/>
            </p:custDataLst>
          </p:nvPr>
        </p:nvSpPr>
        <p:spPr>
          <a:xfrm>
            <a:off x="381602" y="621145"/>
            <a:ext cx="2598737" cy="1728000"/>
          </a:xfrm>
        </p:spPr>
        <p:txBody>
          <a:bodyPr/>
          <a:lstStyle>
            <a:lvl1pPr marL="0" indent="0">
              <a:lnSpc>
                <a:spcPct val="80000"/>
              </a:lnSpc>
              <a:spcAft>
                <a:spcPts val="0"/>
              </a:spcAft>
              <a:buNone/>
              <a:defRPr sz="15600">
                <a:solidFill>
                  <a:schemeClr val="accent1"/>
                </a:solidFill>
                <a:latin typeface="Helvetica Now Text Light"/>
              </a:defRPr>
            </a:lvl1pPr>
            <a:lvl2pPr marL="0" indent="0">
              <a:lnSpc>
                <a:spcPct val="90000"/>
              </a:lnSpc>
              <a:spcAft>
                <a:spcPts val="0"/>
              </a:spcAft>
              <a:buNone/>
              <a:defRPr>
                <a:solidFill>
                  <a:schemeClr val="accent1"/>
                </a:solidFill>
              </a:defRPr>
            </a:lvl2pPr>
            <a:lvl3pPr marL="0" indent="0">
              <a:lnSpc>
                <a:spcPct val="90000"/>
              </a:lnSpc>
              <a:spcAft>
                <a:spcPts val="0"/>
              </a:spcAft>
              <a:buNone/>
              <a:defRPr>
                <a:solidFill>
                  <a:schemeClr val="accent1"/>
                </a:solidFill>
              </a:defRPr>
            </a:lvl3pPr>
            <a:lvl4pPr marL="0" indent="0">
              <a:lnSpc>
                <a:spcPct val="90000"/>
              </a:lnSpc>
              <a:spcBef>
                <a:spcPts val="0"/>
              </a:spcBef>
              <a:buFont typeface="Arial" panose="020B0604020202020204" pitchFamily="34" charset="0"/>
              <a:buNone/>
              <a:defRPr>
                <a:solidFill>
                  <a:schemeClr val="accent1"/>
                </a:solidFill>
              </a:defRPr>
            </a:lvl4pPr>
            <a:lvl5pPr marL="0" indent="0">
              <a:lnSpc>
                <a:spcPct val="90000"/>
              </a:lnSpc>
              <a:spcAft>
                <a:spcPts val="0"/>
              </a:spcAft>
              <a:buFont typeface="Arial" panose="020B0604020202020204" pitchFamily="34" charset="0"/>
              <a:buNone/>
              <a:defRPr>
                <a:solidFill>
                  <a:schemeClr val="accent1"/>
                </a:solidFill>
              </a:defRPr>
            </a:lvl5pPr>
          </a:lstStyle>
          <a:p>
            <a:pPr lvl="0"/>
            <a:r>
              <a:rPr lang="en-GB" dirty="0"/>
              <a:t>#</a:t>
            </a:r>
            <a:endParaRPr lang="en-GB"/>
          </a:p>
        </p:txBody>
      </p:sp>
      <p:sp>
        <p:nvSpPr>
          <p:cNvPr id="8" name="Title">
            <a:extLst>
              <a:ext uri="{FF2B5EF4-FFF2-40B4-BE49-F238E27FC236}">
                <a16:creationId xmlns:a16="http://schemas.microsoft.com/office/drawing/2014/main" id="{5281D3B6-B432-47A1-8A8D-3C936BE594CF}"/>
              </a:ext>
            </a:extLst>
          </p:cNvPr>
          <p:cNvSpPr>
            <a:spLocks noGrp="1"/>
          </p:cNvSpPr>
          <p:nvPr>
            <p:ph type="title"/>
            <p:custDataLst>
              <p:tags r:id="rId2"/>
            </p:custDataLst>
          </p:nvPr>
        </p:nvSpPr>
        <p:spPr>
          <a:xfrm>
            <a:off x="381602" y="2808000"/>
            <a:ext cx="3390298" cy="1392772"/>
          </a:xfrm>
        </p:spPr>
        <p:txBody>
          <a:bodyPr anchor="t" anchorCtr="0"/>
          <a:lstStyle>
            <a:lvl1pPr>
              <a:lnSpc>
                <a:spcPct val="90000"/>
              </a:lnSpc>
              <a:defRPr sz="2400" b="0">
                <a:solidFill>
                  <a:schemeClr val="bg1"/>
                </a:solidFill>
              </a:defRPr>
            </a:lvl1pPr>
          </a:lstStyle>
          <a:p>
            <a:r>
              <a:rPr lang="en-GB" dirty="0"/>
              <a:t>Click to edit Master title style</a:t>
            </a:r>
            <a:endParaRPr lang="en-GB"/>
          </a:p>
        </p:txBody>
      </p:sp>
      <p:sp>
        <p:nvSpPr>
          <p:cNvPr id="14" name="Picture Placeholder 13">
            <a:extLst>
              <a:ext uri="{FF2B5EF4-FFF2-40B4-BE49-F238E27FC236}">
                <a16:creationId xmlns:a16="http://schemas.microsoft.com/office/drawing/2014/main" id="{4CFF4788-656A-4451-B571-B6BC04398546}"/>
              </a:ext>
              <a:ext uri="{C183D7F6-B498-43B3-948B-1728B52AA6E4}">
                <adec:decorative xmlns:adec="http://schemas.microsoft.com/office/drawing/2017/decorative" val="1"/>
              </a:ext>
            </a:extLst>
          </p:cNvPr>
          <p:cNvSpPr>
            <a:spLocks noGrp="1"/>
          </p:cNvSpPr>
          <p:nvPr>
            <p:ph type="pic" sz="quarter" idx="11" hasCustomPrompt="1"/>
            <p:custDataLst>
              <p:tags r:id="rId3"/>
            </p:custDataLst>
          </p:nvPr>
        </p:nvSpPr>
        <p:spPr>
          <a:xfrm>
            <a:off x="5091113" y="0"/>
            <a:ext cx="7100887" cy="6858000"/>
          </a:xfrm>
        </p:spPr>
        <p:txBody>
          <a:bodyPr tIns="108000"/>
          <a:lstStyle>
            <a:lvl1pPr marL="0" indent="0" algn="ctr">
              <a:buNone/>
              <a:defRPr>
                <a:solidFill>
                  <a:schemeClr val="bg1"/>
                </a:solidFill>
              </a:defRPr>
            </a:lvl1pPr>
          </a:lstStyle>
          <a:p>
            <a:r>
              <a:rPr lang="en-GB" dirty="0"/>
              <a:t>Add Photo</a:t>
            </a:r>
            <a:endParaRPr lang="en-GB"/>
          </a:p>
        </p:txBody>
      </p:sp>
      <p:sp>
        <p:nvSpPr>
          <p:cNvPr id="3" name="Guides" hidden="1">
            <a:extLst>
              <a:ext uri="{FF2B5EF4-FFF2-40B4-BE49-F238E27FC236}">
                <a16:creationId xmlns:a16="http://schemas.microsoft.com/office/drawing/2014/main" id="{CB43178C-84F1-44BC-9A78-AAF4501151B6}"/>
              </a:ext>
              <a:ext uri="{C183D7F6-B498-43B3-948B-1728B52AA6E4}">
                <adec:decorative xmlns:adec="http://schemas.microsoft.com/office/drawing/2017/decorative" val="1"/>
              </a:ext>
            </a:extLst>
          </p:cNvPr>
          <p:cNvSpPr/>
          <p:nvPr userDrawn="1">
            <p:custDataLst>
              <p:tags r:id="rId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610919107"/>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Media">
    <p:bg>
      <p:bgPr>
        <a:solidFill>
          <a:schemeClr val="tx2"/>
        </a:solid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AFEB0730-10CC-4FDD-A007-976AD737E659}"/>
              </a:ext>
            </a:extLst>
          </p:cNvPr>
          <p:cNvSpPr>
            <a:spLocks noGrp="1"/>
          </p:cNvSpPr>
          <p:nvPr>
            <p:ph type="media" sz="quarter" idx="10" hasCustomPrompt="1"/>
            <p:custDataLst>
              <p:tags r:id="rId1"/>
            </p:custDataLst>
          </p:nvPr>
        </p:nvSpPr>
        <p:spPr>
          <a:xfrm>
            <a:off x="0" y="0"/>
            <a:ext cx="12192000" cy="6858000"/>
          </a:xfrm>
        </p:spPr>
        <p:txBody>
          <a:bodyPr tIns="5400000" anchor="t" anchorCtr="0"/>
          <a:lstStyle>
            <a:lvl1pPr marL="0" indent="0" algn="ctr">
              <a:buNone/>
              <a:defRPr sz="1600" b="1">
                <a:solidFill>
                  <a:schemeClr val="bg1"/>
                </a:solidFill>
              </a:defRPr>
            </a:lvl1pPr>
          </a:lstStyle>
          <a:p>
            <a:r>
              <a:rPr lang="en-GB" dirty="0"/>
              <a:t>Click Icon to add media</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2"/>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488545572"/>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1640" userDrawn="1">
          <p15:clr>
            <a:srgbClr val="FF96FF"/>
          </p15:clr>
        </p15:guide>
        <p15:guide id="7" pos="1881" userDrawn="1">
          <p15:clr>
            <a:srgbClr val="FF96FF"/>
          </p15:clr>
        </p15:guide>
        <p15:guide id="8" pos="2801" userDrawn="1">
          <p15:clr>
            <a:srgbClr val="FF96FF"/>
          </p15:clr>
        </p15:guide>
        <p15:guide id="9" pos="3041" userDrawn="1">
          <p15:clr>
            <a:srgbClr val="FF96FF"/>
          </p15:clr>
        </p15:guide>
        <p15:guide id="10" pos="3961" userDrawn="1">
          <p15:clr>
            <a:srgbClr val="FF96FF"/>
          </p15:clr>
        </p15:guide>
        <p15:guide id="11" pos="4201" userDrawn="1">
          <p15:clr>
            <a:srgbClr val="FF96FF"/>
          </p15:clr>
        </p15:guide>
        <p15:guide id="12" pos="5121" userDrawn="1">
          <p15:clr>
            <a:srgbClr val="FF96FF"/>
          </p15:clr>
        </p15:guide>
        <p15:guide id="13" pos="5361" userDrawn="1">
          <p15:clr>
            <a:srgbClr val="FF96FF"/>
          </p15:clr>
        </p15:guide>
        <p15:guide id="14" pos="6281" userDrawn="1">
          <p15:clr>
            <a:srgbClr val="FF96FF"/>
          </p15:clr>
        </p15:guide>
        <p15:guide id="15" pos="6522" userDrawn="1">
          <p15:clr>
            <a:srgbClr val="FF96FF"/>
          </p15:clr>
        </p15:guide>
        <p15:guide id="16" pos="7441" userDrawn="1">
          <p15:clr>
            <a:srgbClr val="FF96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290C927-385E-C567-ECF2-F37411E5A41D}"/>
              </a:ext>
            </a:extLst>
          </p:cNvPr>
          <p:cNvSpPr>
            <a:spLocks noGrp="1"/>
          </p:cNvSpPr>
          <p:nvPr>
            <p:ph type="sldNum" sz="quarter" idx="21"/>
            <p:custDataLst>
              <p:tags r:id="rId1"/>
            </p:custDataLst>
          </p:nvPr>
        </p:nvSpPr>
        <p:spPr/>
        <p:txBody>
          <a:bodyPr/>
          <a:lstStyle/>
          <a:p>
            <a:fld id="{B71C3307-2C62-468E-B5DC-89448F1C8451}" type="slidenum">
              <a:rPr lang="en-GB" smtClean="0"/>
              <a:pPr/>
              <a:t>‹#›</a:t>
            </a:fld>
            <a:endParaRPr lang="en-GB" dirty="0"/>
          </a:p>
        </p:txBody>
      </p:sp>
      <p:sp>
        <p:nvSpPr>
          <p:cNvPr id="2" name="Title">
            <a:extLst>
              <a:ext uri="{FF2B5EF4-FFF2-40B4-BE49-F238E27FC236}">
                <a16:creationId xmlns:a16="http://schemas.microsoft.com/office/drawing/2014/main" id="{4E381688-668C-48C3-A823-AAB7C724C1C5}"/>
              </a:ext>
            </a:extLst>
          </p:cNvPr>
          <p:cNvSpPr>
            <a:spLocks noGrp="1"/>
          </p:cNvSpPr>
          <p:nvPr>
            <p:ph type="title"/>
            <p:custDataLst>
              <p:tags r:id="rId2"/>
            </p:custDataLst>
          </p:nvPr>
        </p:nvSpPr>
        <p:spPr/>
        <p:txBody>
          <a:bodyPr/>
          <a:lstStyle/>
          <a:p>
            <a:r>
              <a:rPr lang="en-GB" dirty="0"/>
              <a:t>Click to edit Master title style</a:t>
            </a:r>
          </a:p>
        </p:txBody>
      </p:sp>
      <p:sp>
        <p:nvSpPr>
          <p:cNvPr id="5" name="Text Placeholder 6">
            <a:extLst>
              <a:ext uri="{FF2B5EF4-FFF2-40B4-BE49-F238E27FC236}">
                <a16:creationId xmlns:a16="http://schemas.microsoft.com/office/drawing/2014/main" id="{8E30770E-BB8F-4CA2-BBDA-958FA2E10951}"/>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4" name="Guides" hidden="1">
            <a:extLst>
              <a:ext uri="{FF2B5EF4-FFF2-40B4-BE49-F238E27FC236}">
                <a16:creationId xmlns:a16="http://schemas.microsoft.com/office/drawing/2014/main" id="{5A89A975-1DAB-45A2-A58F-9C319D8B6F63}"/>
              </a:ext>
              <a:ext uri="{C183D7F6-B498-43B3-948B-1728B52AA6E4}">
                <adec:decorative xmlns:adec="http://schemas.microsoft.com/office/drawing/2017/decorative" val="1"/>
              </a:ext>
            </a:extLst>
          </p:cNvPr>
          <p:cNvSpPr/>
          <p:nvPr userDrawn="1">
            <p:custDataLst>
              <p:tags r:id="rId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538330749"/>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1640" userDrawn="1">
          <p15:clr>
            <a:srgbClr val="FF96FF"/>
          </p15:clr>
        </p15:guide>
        <p15:guide id="7" pos="1881" userDrawn="1">
          <p15:clr>
            <a:srgbClr val="FF96FF"/>
          </p15:clr>
        </p15:guide>
        <p15:guide id="8" pos="2801" userDrawn="1">
          <p15:clr>
            <a:srgbClr val="FF96FF"/>
          </p15:clr>
        </p15:guide>
        <p15:guide id="9" pos="3041" userDrawn="1">
          <p15:clr>
            <a:srgbClr val="FF96FF"/>
          </p15:clr>
        </p15:guide>
        <p15:guide id="10" pos="3961" userDrawn="1">
          <p15:clr>
            <a:srgbClr val="FF96FF"/>
          </p15:clr>
        </p15:guide>
        <p15:guide id="11" pos="4201" userDrawn="1">
          <p15:clr>
            <a:srgbClr val="FF96FF"/>
          </p15:clr>
        </p15:guide>
        <p15:guide id="12" pos="5121" userDrawn="1">
          <p15:clr>
            <a:srgbClr val="FF96FF"/>
          </p15:clr>
        </p15:guide>
        <p15:guide id="13" pos="5361" userDrawn="1">
          <p15:clr>
            <a:srgbClr val="FF96FF"/>
          </p15:clr>
        </p15:guide>
        <p15:guide id="14" pos="6281" userDrawn="1">
          <p15:clr>
            <a:srgbClr val="FF96FF"/>
          </p15:clr>
        </p15:guide>
        <p15:guide id="15" pos="6522" userDrawn="1">
          <p15:clr>
            <a:srgbClr val="FF96FF"/>
          </p15:clr>
        </p15:guide>
        <p15:guide id="16" pos="7441" userDrawn="1">
          <p15:clr>
            <a:srgbClr val="FF96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 Grey 06">
    <p:bg>
      <p:bgPr>
        <a:solidFill>
          <a:schemeClr val="accent3"/>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290C927-385E-C567-ECF2-F37411E5A41D}"/>
              </a:ext>
            </a:extLst>
          </p:cNvPr>
          <p:cNvSpPr>
            <a:spLocks noGrp="1"/>
          </p:cNvSpPr>
          <p:nvPr>
            <p:ph type="sldNum" sz="quarter" idx="21"/>
            <p:custDataLst>
              <p:tags r:id="rId1"/>
            </p:custDataLst>
          </p:nvPr>
        </p:nvSpPr>
        <p:spPr/>
        <p:txBody>
          <a:bodyPr/>
          <a:lstStyle/>
          <a:p>
            <a:fld id="{B71C3307-2C62-468E-B5DC-89448F1C8451}" type="slidenum">
              <a:rPr lang="en-GB" smtClean="0"/>
              <a:pPr/>
              <a:t>‹#›</a:t>
            </a:fld>
            <a:endParaRPr lang="en-GB" dirty="0"/>
          </a:p>
        </p:txBody>
      </p:sp>
      <p:sp>
        <p:nvSpPr>
          <p:cNvPr id="2" name="Title">
            <a:extLst>
              <a:ext uri="{FF2B5EF4-FFF2-40B4-BE49-F238E27FC236}">
                <a16:creationId xmlns:a16="http://schemas.microsoft.com/office/drawing/2014/main" id="{4E381688-668C-48C3-A823-AAB7C724C1C5}"/>
              </a:ext>
            </a:extLst>
          </p:cNvPr>
          <p:cNvSpPr>
            <a:spLocks noGrp="1"/>
          </p:cNvSpPr>
          <p:nvPr>
            <p:ph type="title"/>
            <p:custDataLst>
              <p:tags r:id="rId2"/>
            </p:custDataLst>
          </p:nvPr>
        </p:nvSpPr>
        <p:spPr/>
        <p:txBody>
          <a:bodyPr/>
          <a:lstStyle/>
          <a:p>
            <a:r>
              <a:rPr lang="en-GB" dirty="0"/>
              <a:t>Click to edit Master title style</a:t>
            </a:r>
          </a:p>
        </p:txBody>
      </p:sp>
      <p:sp>
        <p:nvSpPr>
          <p:cNvPr id="5" name="Text Placeholder 6">
            <a:extLst>
              <a:ext uri="{FF2B5EF4-FFF2-40B4-BE49-F238E27FC236}">
                <a16:creationId xmlns:a16="http://schemas.microsoft.com/office/drawing/2014/main" id="{8E30770E-BB8F-4CA2-BBDA-958FA2E10951}"/>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4" name="Guides" hidden="1">
            <a:extLst>
              <a:ext uri="{FF2B5EF4-FFF2-40B4-BE49-F238E27FC236}">
                <a16:creationId xmlns:a16="http://schemas.microsoft.com/office/drawing/2014/main" id="{5A89A975-1DAB-45A2-A58F-9C319D8B6F63}"/>
              </a:ext>
              <a:ext uri="{C183D7F6-B498-43B3-948B-1728B52AA6E4}">
                <adec:decorative xmlns:adec="http://schemas.microsoft.com/office/drawing/2017/decorative" val="1"/>
              </a:ext>
            </a:extLst>
          </p:cNvPr>
          <p:cNvSpPr/>
          <p:nvPr userDrawn="1">
            <p:custDataLst>
              <p:tags r:id="rId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887557288"/>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1640" userDrawn="1">
          <p15:clr>
            <a:srgbClr val="FF96FF"/>
          </p15:clr>
        </p15:guide>
        <p15:guide id="7" pos="1881" userDrawn="1">
          <p15:clr>
            <a:srgbClr val="FF96FF"/>
          </p15:clr>
        </p15:guide>
        <p15:guide id="8" pos="2801" userDrawn="1">
          <p15:clr>
            <a:srgbClr val="FF96FF"/>
          </p15:clr>
        </p15:guide>
        <p15:guide id="9" pos="3041" userDrawn="1">
          <p15:clr>
            <a:srgbClr val="FF96FF"/>
          </p15:clr>
        </p15:guide>
        <p15:guide id="10" pos="3961" userDrawn="1">
          <p15:clr>
            <a:srgbClr val="FF96FF"/>
          </p15:clr>
        </p15:guide>
        <p15:guide id="11" pos="4201" userDrawn="1">
          <p15:clr>
            <a:srgbClr val="FF96FF"/>
          </p15:clr>
        </p15:guide>
        <p15:guide id="12" pos="5121" userDrawn="1">
          <p15:clr>
            <a:srgbClr val="FF96FF"/>
          </p15:clr>
        </p15:guide>
        <p15:guide id="13" pos="5361" userDrawn="1">
          <p15:clr>
            <a:srgbClr val="FF96FF"/>
          </p15:clr>
        </p15:guide>
        <p15:guide id="14" pos="6281" userDrawn="1">
          <p15:clr>
            <a:srgbClr val="FF96FF"/>
          </p15:clr>
        </p15:guide>
        <p15:guide id="15" pos="6522" userDrawn="1">
          <p15:clr>
            <a:srgbClr val="FF96FF"/>
          </p15:clr>
        </p15:guide>
        <p15:guide id="16" pos="7441" userDrawn="1">
          <p15:clr>
            <a:srgbClr val="FF96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 Navy">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290C927-385E-C567-ECF2-F37411E5A41D}"/>
              </a:ext>
            </a:extLst>
          </p:cNvPr>
          <p:cNvSpPr>
            <a:spLocks noGrp="1"/>
          </p:cNvSpPr>
          <p:nvPr>
            <p:ph type="sldNum" sz="quarter" idx="21"/>
            <p:custDataLst>
              <p:tags r:id="rId1"/>
            </p:custDataLst>
          </p:nvPr>
        </p:nvSpPr>
        <p:spPr/>
        <p:txBody>
          <a:bodyPr/>
          <a:lstStyle>
            <a:lvl1pPr>
              <a:defRPr>
                <a:solidFill>
                  <a:schemeClr val="bg1"/>
                </a:solidFill>
              </a:defRPr>
            </a:lvl1pPr>
          </a:lstStyle>
          <a:p>
            <a:fld id="{B71C3307-2C62-468E-B5DC-89448F1C8451}" type="slidenum">
              <a:rPr lang="en-GB" smtClean="0"/>
              <a:pPr/>
              <a:t>‹#›</a:t>
            </a:fld>
            <a:endParaRPr lang="en-GB" dirty="0"/>
          </a:p>
        </p:txBody>
      </p:sp>
      <p:sp>
        <p:nvSpPr>
          <p:cNvPr id="2" name="Title">
            <a:extLst>
              <a:ext uri="{FF2B5EF4-FFF2-40B4-BE49-F238E27FC236}">
                <a16:creationId xmlns:a16="http://schemas.microsoft.com/office/drawing/2014/main" id="{4E381688-668C-48C3-A823-AAB7C724C1C5}"/>
              </a:ext>
            </a:extLst>
          </p:cNvPr>
          <p:cNvSpPr>
            <a:spLocks noGrp="1"/>
          </p:cNvSpPr>
          <p:nvPr>
            <p:ph type="title"/>
            <p:custDataLst>
              <p:tags r:id="rId2"/>
            </p:custDataLst>
          </p:nvPr>
        </p:nvSpPr>
        <p:spPr/>
        <p:txBody>
          <a:bodyPr/>
          <a:lstStyle>
            <a:lvl1pPr>
              <a:defRPr>
                <a:solidFill>
                  <a:schemeClr val="bg1"/>
                </a:solidFill>
              </a:defRPr>
            </a:lvl1pPr>
          </a:lstStyle>
          <a:p>
            <a:r>
              <a:rPr lang="en-GB" dirty="0"/>
              <a:t>Click to edit Master title style</a:t>
            </a:r>
          </a:p>
        </p:txBody>
      </p:sp>
      <p:sp>
        <p:nvSpPr>
          <p:cNvPr id="5" name="Text Placeholder 6">
            <a:extLst>
              <a:ext uri="{FF2B5EF4-FFF2-40B4-BE49-F238E27FC236}">
                <a16:creationId xmlns:a16="http://schemas.microsoft.com/office/drawing/2014/main" id="{8E30770E-BB8F-4CA2-BBDA-958FA2E10951}"/>
              </a:ext>
            </a:extLst>
          </p:cNvPr>
          <p:cNvSpPr>
            <a:spLocks noGrp="1"/>
          </p:cNvSpPr>
          <p:nvPr>
            <p:ph type="body" sz="quarter" idx="18"/>
            <p:custDataLst>
              <p:tags r:id="rId3"/>
            </p:custDataLst>
          </p:nvPr>
        </p:nvSpPr>
        <p:spPr>
          <a:xfrm>
            <a:off x="1144588" y="876300"/>
            <a:ext cx="10668665" cy="406800"/>
          </a:xfrm>
        </p:spPr>
        <p:txBody>
          <a:bodyPr/>
          <a:lstStyle>
            <a:lvl1pPr marL="0" indent="0">
              <a:buNone/>
              <a:defRPr sz="2000">
                <a:solidFill>
                  <a:schemeClr val="bg1"/>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4" name="Guides" hidden="1">
            <a:extLst>
              <a:ext uri="{FF2B5EF4-FFF2-40B4-BE49-F238E27FC236}">
                <a16:creationId xmlns:a16="http://schemas.microsoft.com/office/drawing/2014/main" id="{5A89A975-1DAB-45A2-A58F-9C319D8B6F63}"/>
              </a:ext>
              <a:ext uri="{C183D7F6-B498-43B3-948B-1728B52AA6E4}">
                <adec:decorative xmlns:adec="http://schemas.microsoft.com/office/drawing/2017/decorative" val="1"/>
              </a:ext>
            </a:extLst>
          </p:cNvPr>
          <p:cNvSpPr/>
          <p:nvPr userDrawn="1">
            <p:custDataLst>
              <p:tags r:id="rId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302786805"/>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1640" userDrawn="1">
          <p15:clr>
            <a:srgbClr val="FF96FF"/>
          </p15:clr>
        </p15:guide>
        <p15:guide id="7" pos="1881" userDrawn="1">
          <p15:clr>
            <a:srgbClr val="FF96FF"/>
          </p15:clr>
        </p15:guide>
        <p15:guide id="8" pos="2801" userDrawn="1">
          <p15:clr>
            <a:srgbClr val="FF96FF"/>
          </p15:clr>
        </p15:guide>
        <p15:guide id="9" pos="3041" userDrawn="1">
          <p15:clr>
            <a:srgbClr val="FF96FF"/>
          </p15:clr>
        </p15:guide>
        <p15:guide id="10" pos="3961" userDrawn="1">
          <p15:clr>
            <a:srgbClr val="FF96FF"/>
          </p15:clr>
        </p15:guide>
        <p15:guide id="11" pos="4201" userDrawn="1">
          <p15:clr>
            <a:srgbClr val="FF96FF"/>
          </p15:clr>
        </p15:guide>
        <p15:guide id="12" pos="5121" userDrawn="1">
          <p15:clr>
            <a:srgbClr val="FF96FF"/>
          </p15:clr>
        </p15:guide>
        <p15:guide id="13" pos="5361" userDrawn="1">
          <p15:clr>
            <a:srgbClr val="FF96FF"/>
          </p15:clr>
        </p15:guide>
        <p15:guide id="14" pos="6281" userDrawn="1">
          <p15:clr>
            <a:srgbClr val="FF96FF"/>
          </p15:clr>
        </p15:guide>
        <p15:guide id="15" pos="6522" userDrawn="1">
          <p15:clr>
            <a:srgbClr val="FF96FF"/>
          </p15:clr>
        </p15:guide>
        <p15:guide id="16" pos="7441" userDrawn="1">
          <p15:clr>
            <a:srgbClr val="FF96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 No Foot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E381688-668C-48C3-A823-AAB7C724C1C5}"/>
              </a:ext>
            </a:extLst>
          </p:cNvPr>
          <p:cNvSpPr>
            <a:spLocks noGrp="1"/>
          </p:cNvSpPr>
          <p:nvPr>
            <p:ph type="title"/>
            <p:custDataLst>
              <p:tags r:id="rId1"/>
            </p:custDataLst>
          </p:nvPr>
        </p:nvSpPr>
        <p:spPr/>
        <p:txBody>
          <a:bodyPr/>
          <a:lstStyle/>
          <a:p>
            <a:r>
              <a:rPr lang="en-GB" dirty="0"/>
              <a:t>Click to edit Master title style</a:t>
            </a:r>
          </a:p>
        </p:txBody>
      </p:sp>
      <p:sp>
        <p:nvSpPr>
          <p:cNvPr id="5" name="Text Placeholder 6">
            <a:extLst>
              <a:ext uri="{FF2B5EF4-FFF2-40B4-BE49-F238E27FC236}">
                <a16:creationId xmlns:a16="http://schemas.microsoft.com/office/drawing/2014/main" id="{8E30770E-BB8F-4CA2-BBDA-958FA2E10951}"/>
              </a:ext>
            </a:extLst>
          </p:cNvPr>
          <p:cNvSpPr>
            <a:spLocks noGrp="1"/>
          </p:cNvSpPr>
          <p:nvPr>
            <p:ph type="body" sz="quarter" idx="18"/>
            <p:custDataLst>
              <p:tags r:id="rId2"/>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4" name="Guides" hidden="1">
            <a:extLst>
              <a:ext uri="{FF2B5EF4-FFF2-40B4-BE49-F238E27FC236}">
                <a16:creationId xmlns:a16="http://schemas.microsoft.com/office/drawing/2014/main" id="{5A89A975-1DAB-45A2-A58F-9C319D8B6F63}"/>
              </a:ext>
              <a:ext uri="{C183D7F6-B498-43B3-948B-1728B52AA6E4}">
                <adec:decorative xmlns:adec="http://schemas.microsoft.com/office/drawing/2017/decorative" val="1"/>
              </a:ext>
            </a:extLst>
          </p:cNvPr>
          <p:cNvSpPr/>
          <p:nvPr userDrawn="1">
            <p:custDataLst>
              <p:tags r:id="rId3"/>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892957107"/>
      </p:ext>
    </p:extLst>
  </p:cSld>
  <p:clrMapOvr>
    <a:masterClrMapping/>
  </p:clrMapOvr>
  <p:extLst>
    <p:ext uri="{DCECCB84-F9BA-43D5-87BE-67443E8EF086}">
      <p15:sldGuideLst xmlns:p15="http://schemas.microsoft.com/office/powerpoint/2012/main">
        <p15:guide id="1" orient="horz" pos="294">
          <p15:clr>
            <a:srgbClr val="717275"/>
          </p15:clr>
        </p15:guide>
        <p15:guide id="2" orient="horz" pos="552">
          <p15:clr>
            <a:srgbClr val="717275"/>
          </p15:clr>
        </p15:guide>
        <p15:guide id="3" orient="horz" pos="984">
          <p15:clr>
            <a:srgbClr val="FF96FF"/>
          </p15:clr>
        </p15:guide>
        <p15:guide id="4" orient="horz" pos="3780">
          <p15:clr>
            <a:srgbClr val="FF96FF"/>
          </p15:clr>
        </p15:guide>
        <p15:guide id="5" pos="721">
          <p15:clr>
            <a:srgbClr val="FF96FF"/>
          </p15:clr>
        </p15:guide>
        <p15:guide id="6" pos="1640">
          <p15:clr>
            <a:srgbClr val="FF96FF"/>
          </p15:clr>
        </p15:guide>
        <p15:guide id="7" pos="1881">
          <p15:clr>
            <a:srgbClr val="FF96FF"/>
          </p15:clr>
        </p15:guide>
        <p15:guide id="8" pos="2801">
          <p15:clr>
            <a:srgbClr val="FF96FF"/>
          </p15:clr>
        </p15:guide>
        <p15:guide id="9" pos="3041">
          <p15:clr>
            <a:srgbClr val="FF96FF"/>
          </p15:clr>
        </p15:guide>
        <p15:guide id="10" pos="3961">
          <p15:clr>
            <a:srgbClr val="FF96FF"/>
          </p15:clr>
        </p15:guide>
        <p15:guide id="11" pos="4201">
          <p15:clr>
            <a:srgbClr val="FF96FF"/>
          </p15:clr>
        </p15:guide>
        <p15:guide id="12" pos="5121">
          <p15:clr>
            <a:srgbClr val="FF96FF"/>
          </p15:clr>
        </p15:guide>
        <p15:guide id="13" pos="5361">
          <p15:clr>
            <a:srgbClr val="FF96FF"/>
          </p15:clr>
        </p15:guide>
        <p15:guide id="14" pos="6281">
          <p15:clr>
            <a:srgbClr val="FF96FF"/>
          </p15:clr>
        </p15:guide>
        <p15:guide id="15" pos="6522">
          <p15:clr>
            <a:srgbClr val="FF96FF"/>
          </p15:clr>
        </p15:guide>
        <p15:guide id="16" pos="7441">
          <p15:clr>
            <a:srgbClr val="FF96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of Contents - Whi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8D7013E-677B-4510-977A-70EC07A56F10}"/>
              </a:ext>
              <a:ext uri="{C183D7F6-B498-43B3-948B-1728B52AA6E4}">
                <adec:decorative xmlns:adec="http://schemas.microsoft.com/office/drawing/2017/decorative" val="1"/>
              </a:ext>
            </a:extLst>
          </p:cNvPr>
          <p:cNvSpPr>
            <a:spLocks noGrp="1"/>
          </p:cNvSpPr>
          <p:nvPr>
            <p:ph type="pic" sz="quarter" idx="14" hasCustomPrompt="1"/>
            <p:custDataLst>
              <p:tags r:id="rId1"/>
            </p:custDataLst>
          </p:nvPr>
        </p:nvSpPr>
        <p:spPr>
          <a:xfrm>
            <a:off x="8510588" y="0"/>
            <a:ext cx="3681412" cy="6858000"/>
          </a:xfrm>
        </p:spPr>
        <p:txBody>
          <a:bodyPr tIns="108000"/>
          <a:lstStyle>
            <a:lvl1pPr marL="0" indent="0" algn="ctr">
              <a:buNone/>
              <a:defRPr/>
            </a:lvl1pPr>
          </a:lstStyle>
          <a:p>
            <a:r>
              <a:rPr lang="en-GB" dirty="0"/>
              <a:t>Add Photo</a:t>
            </a:r>
            <a:endParaRPr lang="en-GB"/>
          </a:p>
        </p:txBody>
      </p:sp>
      <p:sp>
        <p:nvSpPr>
          <p:cNvPr id="8" name="Slide Number Placeholder 7">
            <a:extLst>
              <a:ext uri="{FF2B5EF4-FFF2-40B4-BE49-F238E27FC236}">
                <a16:creationId xmlns:a16="http://schemas.microsoft.com/office/drawing/2014/main" id="{10A5E1C0-32A3-40FB-AE9C-C57413CD7523}"/>
              </a:ext>
            </a:extLst>
          </p:cNvPr>
          <p:cNvSpPr>
            <a:spLocks noGrp="1"/>
          </p:cNvSpPr>
          <p:nvPr>
            <p:ph type="sldNum" sz="quarter" idx="13"/>
            <p:custDataLst>
              <p:tags r:id="rId2"/>
            </p:custDataLst>
          </p:nvPr>
        </p:nvSpPr>
        <p:spPr/>
        <p:txBody>
          <a:bodyPr/>
          <a:lstStyle>
            <a:lvl1pPr>
              <a:defRPr>
                <a:solidFill>
                  <a:schemeClr val="bg1"/>
                </a:solidFill>
              </a:defRPr>
            </a:lvl1p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94659329-6A80-4CFA-B908-AE6D275A7AE4}"/>
              </a:ext>
            </a:extLst>
          </p:cNvPr>
          <p:cNvSpPr>
            <a:spLocks noGrp="1"/>
          </p:cNvSpPr>
          <p:nvPr>
            <p:ph type="title"/>
            <p:custDataLst>
              <p:tags r:id="rId3"/>
            </p:custDataLst>
          </p:nvPr>
        </p:nvSpPr>
        <p:spPr>
          <a:xfrm>
            <a:off x="1143001" y="468192"/>
            <a:ext cx="6986588" cy="408108"/>
          </a:xfrm>
        </p:spPr>
        <p:txBody>
          <a:bodyPr/>
          <a:lstStyle>
            <a:lvl1pPr>
              <a:defRPr>
                <a:solidFill>
                  <a:schemeClr val="tx2"/>
                </a:solidFill>
              </a:defRPr>
            </a:lvl1pPr>
          </a:lstStyle>
          <a:p>
            <a:r>
              <a:rPr lang="en-GB" dirty="0"/>
              <a:t>Click to edit Master title style</a:t>
            </a:r>
          </a:p>
        </p:txBody>
      </p:sp>
      <p:sp>
        <p:nvSpPr>
          <p:cNvPr id="4" name="Content Placeholder 3">
            <a:extLst>
              <a:ext uri="{FF2B5EF4-FFF2-40B4-BE49-F238E27FC236}">
                <a16:creationId xmlns:a16="http://schemas.microsoft.com/office/drawing/2014/main" id="{52464F4D-F148-44BD-805A-5E9B5FC26D9D}"/>
              </a:ext>
            </a:extLst>
          </p:cNvPr>
          <p:cNvSpPr>
            <a:spLocks noGrp="1"/>
          </p:cNvSpPr>
          <p:nvPr>
            <p:ph sz="quarter" idx="10"/>
            <p:custDataLst>
              <p:tags r:id="rId4"/>
            </p:custDataLst>
          </p:nvPr>
        </p:nvSpPr>
        <p:spPr>
          <a:xfrm>
            <a:off x="1144800" y="1562400"/>
            <a:ext cx="6984788" cy="4438800"/>
          </a:xfrm>
        </p:spPr>
        <p:txBody>
          <a:bodyPr/>
          <a:lstStyle>
            <a:lvl1pPr marL="0" indent="0" defTabSz="10644451">
              <a:spcBef>
                <a:spcPts val="600"/>
              </a:spcBef>
              <a:buNone/>
              <a:tabLst>
                <a:tab pos="10644451" algn="r"/>
              </a:tabLst>
              <a:defRPr sz="1800">
                <a:solidFill>
                  <a:schemeClr val="tx2"/>
                </a:solidFill>
              </a:defRPr>
            </a:lvl1pPr>
            <a:lvl2pPr marL="144000" indent="-144000" defTabSz="10644451">
              <a:spcAft>
                <a:spcPts val="0"/>
              </a:spcAft>
              <a:buSzPct val="100000"/>
              <a:buFont typeface="Arial" panose="020B0604020202020204" pitchFamily="34" charset="0"/>
              <a:buChar char="•"/>
              <a:tabLst>
                <a:tab pos="10644451" algn="r"/>
              </a:tabLst>
              <a:defRPr lang="en-US" sz="1400" kern="1200" dirty="0">
                <a:solidFill>
                  <a:schemeClr val="tx1"/>
                </a:solidFill>
                <a:latin typeface="+mn-lt"/>
                <a:ea typeface="+mn-ea"/>
                <a:cs typeface="+mn-cs"/>
              </a:defRPr>
            </a:lvl2pPr>
          </a:lstStyle>
          <a:p>
            <a:pPr lvl="0"/>
            <a:r>
              <a:rPr lang="en-GB" dirty="0"/>
              <a:t>Click to edit Master text styles</a:t>
            </a:r>
            <a:endParaRPr lang="en-GB"/>
          </a:p>
          <a:p>
            <a:pPr lvl="1"/>
            <a:r>
              <a:rPr lang="en-GB" dirty="0"/>
              <a:t>Second level</a:t>
            </a:r>
            <a:endParaRPr lang="en-GB"/>
          </a:p>
        </p:txBody>
      </p:sp>
      <p:sp>
        <p:nvSpPr>
          <p:cNvPr id="5" name="Guides" hidden="1">
            <a:extLst>
              <a:ext uri="{FF2B5EF4-FFF2-40B4-BE49-F238E27FC236}">
                <a16:creationId xmlns:a16="http://schemas.microsoft.com/office/drawing/2014/main" id="{10231BA7-0593-466C-A9CF-D0C61D87D3B4}"/>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624358995"/>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1640" userDrawn="1">
          <p15:clr>
            <a:srgbClr val="FF96FF"/>
          </p15:clr>
        </p15:guide>
        <p15:guide id="7" pos="1881" userDrawn="1">
          <p15:clr>
            <a:srgbClr val="FF96FF"/>
          </p15:clr>
        </p15:guide>
        <p15:guide id="8" pos="2801" userDrawn="1">
          <p15:clr>
            <a:srgbClr val="FF96FF"/>
          </p15:clr>
        </p15:guide>
        <p15:guide id="9" pos="3041" userDrawn="1">
          <p15:clr>
            <a:srgbClr val="FF96FF"/>
          </p15:clr>
        </p15:guide>
        <p15:guide id="10" pos="3961" userDrawn="1">
          <p15:clr>
            <a:srgbClr val="FF96FF"/>
          </p15:clr>
        </p15:guide>
        <p15:guide id="11" pos="4201" userDrawn="1">
          <p15:clr>
            <a:srgbClr val="FF96FF"/>
          </p15:clr>
        </p15:guide>
        <p15:guide id="12" pos="5121" userDrawn="1">
          <p15:clr>
            <a:srgbClr val="FF96FF"/>
          </p15:clr>
        </p15:guide>
        <p15:guide id="13" pos="5361" userDrawn="1">
          <p15:clr>
            <a:srgbClr val="FF96FF"/>
          </p15:clr>
        </p15:guide>
        <p15:guide id="14" pos="6281" userDrawn="1">
          <p15:clr>
            <a:srgbClr val="FF96FF"/>
          </p15:clr>
        </p15:guide>
        <p15:guide id="15" pos="6522" userDrawn="1">
          <p15:clr>
            <a:srgbClr val="FF96FF"/>
          </p15:clr>
        </p15:guide>
        <p15:guide id="16" pos="7441" userDrawn="1">
          <p15:clr>
            <a:srgbClr val="FF96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of Contents - Navy">
    <p:bg>
      <p:bgPr>
        <a:solidFill>
          <a:schemeClr val="tx2"/>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0A5E1C0-32A3-40FB-AE9C-C57413CD7523}"/>
              </a:ext>
            </a:extLst>
          </p:cNvPr>
          <p:cNvSpPr>
            <a:spLocks noGrp="1"/>
          </p:cNvSpPr>
          <p:nvPr>
            <p:ph type="sldNum" sz="quarter" idx="13"/>
            <p:custDataLst>
              <p:tags r:id="rId1"/>
            </p:custDataLst>
          </p:nvPr>
        </p:nvSpPr>
        <p:spPr/>
        <p:txBody>
          <a:bodyPr/>
          <a:lstStyle>
            <a:lvl1pPr>
              <a:defRPr>
                <a:solidFill>
                  <a:schemeClr val="bg1"/>
                </a:solidFill>
              </a:defRPr>
            </a:lvl1p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94659329-6A80-4CFA-B908-AE6D275A7AE4}"/>
              </a:ext>
            </a:extLst>
          </p:cNvPr>
          <p:cNvSpPr>
            <a:spLocks noGrp="1"/>
          </p:cNvSpPr>
          <p:nvPr>
            <p:ph type="title"/>
            <p:custDataLst>
              <p:tags r:id="rId2"/>
            </p:custDataLst>
          </p:nvPr>
        </p:nvSpPr>
        <p:spPr>
          <a:xfrm>
            <a:off x="1143001" y="468192"/>
            <a:ext cx="6984788" cy="408108"/>
          </a:xfrm>
        </p:spPr>
        <p:txBody>
          <a:bodyPr/>
          <a:lstStyle>
            <a:lvl1pPr>
              <a:defRPr>
                <a:solidFill>
                  <a:schemeClr val="bg1"/>
                </a:solidFill>
              </a:defRPr>
            </a:lvl1pPr>
          </a:lstStyle>
          <a:p>
            <a:r>
              <a:rPr lang="en-GB" dirty="0"/>
              <a:t>Click to edit Master title style</a:t>
            </a:r>
          </a:p>
        </p:txBody>
      </p:sp>
      <p:sp>
        <p:nvSpPr>
          <p:cNvPr id="4" name="Content Placeholder 3">
            <a:extLst>
              <a:ext uri="{FF2B5EF4-FFF2-40B4-BE49-F238E27FC236}">
                <a16:creationId xmlns:a16="http://schemas.microsoft.com/office/drawing/2014/main" id="{52464F4D-F148-44BD-805A-5E9B5FC26D9D}"/>
              </a:ext>
            </a:extLst>
          </p:cNvPr>
          <p:cNvSpPr>
            <a:spLocks noGrp="1"/>
          </p:cNvSpPr>
          <p:nvPr>
            <p:ph sz="quarter" idx="10"/>
            <p:custDataLst>
              <p:tags r:id="rId3"/>
            </p:custDataLst>
          </p:nvPr>
        </p:nvSpPr>
        <p:spPr>
          <a:xfrm>
            <a:off x="1144800" y="1562400"/>
            <a:ext cx="6984788" cy="4438800"/>
          </a:xfrm>
        </p:spPr>
        <p:txBody>
          <a:bodyPr/>
          <a:lstStyle>
            <a:lvl1pPr marL="0" indent="0" defTabSz="10644451">
              <a:spcBef>
                <a:spcPts val="600"/>
              </a:spcBef>
              <a:buNone/>
              <a:tabLst>
                <a:tab pos="10644451" algn="r"/>
              </a:tabLst>
              <a:defRPr sz="1800">
                <a:solidFill>
                  <a:schemeClr val="bg1"/>
                </a:solidFill>
              </a:defRPr>
            </a:lvl1pPr>
            <a:lvl2pPr marL="144000" indent="-144000" defTabSz="10644451">
              <a:spcAft>
                <a:spcPts val="0"/>
              </a:spcAft>
              <a:buClr>
                <a:schemeClr val="bg1"/>
              </a:buClr>
              <a:buSzPct val="100000"/>
              <a:buFont typeface="Arial" panose="020B0604020202020204" pitchFamily="34" charset="0"/>
              <a:buChar char="•"/>
              <a:tabLst>
                <a:tab pos="10644451" algn="r"/>
              </a:tabLst>
              <a:defRPr lang="en-US" sz="1400" kern="1200" dirty="0">
                <a:solidFill>
                  <a:schemeClr val="bg1"/>
                </a:solidFill>
                <a:latin typeface="+mn-lt"/>
                <a:ea typeface="+mn-ea"/>
                <a:cs typeface="+mn-cs"/>
              </a:defRPr>
            </a:lvl2pPr>
          </a:lstStyle>
          <a:p>
            <a:pPr lvl="0"/>
            <a:r>
              <a:rPr lang="en-GB" dirty="0"/>
              <a:t>Click to edit Master text styles</a:t>
            </a:r>
            <a:endParaRPr lang="en-GB"/>
          </a:p>
          <a:p>
            <a:pPr lvl="1"/>
            <a:r>
              <a:rPr lang="en-GB" dirty="0"/>
              <a:t>Second level</a:t>
            </a:r>
            <a:endParaRPr lang="en-GB"/>
          </a:p>
        </p:txBody>
      </p:sp>
      <p:sp>
        <p:nvSpPr>
          <p:cNvPr id="10" name="Picture Placeholder 9">
            <a:extLst>
              <a:ext uri="{FF2B5EF4-FFF2-40B4-BE49-F238E27FC236}">
                <a16:creationId xmlns:a16="http://schemas.microsoft.com/office/drawing/2014/main" id="{B8D7013E-677B-4510-977A-70EC07A56F10}"/>
              </a:ext>
            </a:extLst>
          </p:cNvPr>
          <p:cNvSpPr>
            <a:spLocks noGrp="1"/>
          </p:cNvSpPr>
          <p:nvPr>
            <p:ph type="pic" sz="quarter" idx="14" hasCustomPrompt="1"/>
            <p:custDataLst>
              <p:tags r:id="rId4"/>
            </p:custDataLst>
          </p:nvPr>
        </p:nvSpPr>
        <p:spPr>
          <a:xfrm>
            <a:off x="8510588" y="0"/>
            <a:ext cx="3681412" cy="6858000"/>
          </a:xfrm>
        </p:spPr>
        <p:txBody>
          <a:bodyPr tIns="108000"/>
          <a:lstStyle>
            <a:lvl1pPr marL="0" indent="0" algn="ctr">
              <a:buNone/>
              <a:defRPr>
                <a:solidFill>
                  <a:schemeClr val="bg1"/>
                </a:solidFill>
              </a:defRPr>
            </a:lvl1pPr>
          </a:lstStyle>
          <a:p>
            <a:r>
              <a:rPr lang="en-GB" dirty="0"/>
              <a:t>Add Photo</a:t>
            </a:r>
            <a:endParaRPr lang="en-GB"/>
          </a:p>
        </p:txBody>
      </p:sp>
      <p:sp>
        <p:nvSpPr>
          <p:cNvPr id="5" name="Guides" hidden="1">
            <a:extLst>
              <a:ext uri="{FF2B5EF4-FFF2-40B4-BE49-F238E27FC236}">
                <a16:creationId xmlns:a16="http://schemas.microsoft.com/office/drawing/2014/main" id="{10231BA7-0593-466C-A9CF-D0C61D87D3B4}"/>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575598485"/>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1640" userDrawn="1">
          <p15:clr>
            <a:srgbClr val="FF96FF"/>
          </p15:clr>
        </p15:guide>
        <p15:guide id="7" pos="1881" userDrawn="1">
          <p15:clr>
            <a:srgbClr val="FF96FF"/>
          </p15:clr>
        </p15:guide>
        <p15:guide id="8" pos="2801" userDrawn="1">
          <p15:clr>
            <a:srgbClr val="FF96FF"/>
          </p15:clr>
        </p15:guide>
        <p15:guide id="9" pos="3041" userDrawn="1">
          <p15:clr>
            <a:srgbClr val="FF96FF"/>
          </p15:clr>
        </p15:guide>
        <p15:guide id="10" pos="3961" userDrawn="1">
          <p15:clr>
            <a:srgbClr val="FF96FF"/>
          </p15:clr>
        </p15:guide>
        <p15:guide id="11" pos="4201" userDrawn="1">
          <p15:clr>
            <a:srgbClr val="FF96FF"/>
          </p15:clr>
        </p15:guide>
        <p15:guide id="12" pos="5121" userDrawn="1">
          <p15:clr>
            <a:srgbClr val="FF96FF"/>
          </p15:clr>
        </p15:guide>
        <p15:guide id="13" pos="5361" userDrawn="1">
          <p15:clr>
            <a:srgbClr val="FF96FF"/>
          </p15:clr>
        </p15:guide>
        <p15:guide id="14" pos="6281" userDrawn="1">
          <p15:clr>
            <a:srgbClr val="FF96FF"/>
          </p15:clr>
        </p15:guide>
        <p15:guide id="15" pos="6522" userDrawn="1">
          <p15:clr>
            <a:srgbClr val="FF96FF"/>
          </p15:clr>
        </p15:guide>
        <p15:guide id="16" pos="7441" userDrawn="1">
          <p15:clr>
            <a:srgbClr val="FF96FF"/>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2" name="Guides" hidden="1">
            <a:extLst>
              <a:ext uri="{FF2B5EF4-FFF2-40B4-BE49-F238E27FC236}">
                <a16:creationId xmlns:a16="http://schemas.microsoft.com/office/drawing/2014/main" id="{BBE5D4F7-2E1F-B57A-8508-C593A1E690E5}"/>
              </a:ext>
              <a:ext uri="{C183D7F6-B498-43B3-948B-1728B52AA6E4}">
                <adec:decorative xmlns:adec="http://schemas.microsoft.com/office/drawing/2017/decorative" val="1"/>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700" dirty="0" err="1">
              <a:solidFill>
                <a:srgbClr val="FFFFFF"/>
              </a:solidFill>
            </a:endParaRPr>
          </a:p>
        </p:txBody>
      </p:sp>
      <p:sp>
        <p:nvSpPr>
          <p:cNvPr id="4" name="Text Placeholder 2">
            <a:extLst>
              <a:ext uri="{FF2B5EF4-FFF2-40B4-BE49-F238E27FC236}">
                <a16:creationId xmlns:a16="http://schemas.microsoft.com/office/drawing/2014/main" id="{B70384A4-E657-6000-0172-B673B03E1CF5}"/>
              </a:ext>
            </a:extLst>
          </p:cNvPr>
          <p:cNvSpPr>
            <a:spLocks noGrp="1"/>
          </p:cNvSpPr>
          <p:nvPr>
            <p:ph type="body" sz="quarter" idx="11" hasCustomPrompt="1"/>
            <p:custDataLst>
              <p:tags r:id="rId1"/>
            </p:custDataLst>
          </p:nvPr>
        </p:nvSpPr>
        <p:spPr>
          <a:xfrm>
            <a:off x="944308" y="1515495"/>
            <a:ext cx="7893050" cy="571500"/>
          </a:xfrm>
        </p:spPr>
        <p:txBody>
          <a:bodyPr/>
          <a:lstStyle>
            <a:lvl1pPr>
              <a:defRPr>
                <a:solidFill>
                  <a:schemeClr val="bg1"/>
                </a:solidFill>
              </a:defRPr>
            </a:lvl1pPr>
          </a:lstStyle>
          <a:p>
            <a:r>
              <a:rPr lang="en-GB" dirty="0"/>
              <a:t>Copyright © 2025 Aon Solutions UK Limited. All rights reserved.</a:t>
            </a:r>
          </a:p>
          <a:p>
            <a:r>
              <a:rPr lang="en-GB" dirty="0"/>
              <a:t>Aon Solutions UK Limited, The Aon Centre,122 Leadenhall Street, London, EC3V 4AN.</a:t>
            </a:r>
          </a:p>
          <a:p>
            <a:r>
              <a:rPr lang="en-GB" dirty="0"/>
              <a:t>Registered in England &amp; Wales No. 4396810.</a:t>
            </a:r>
          </a:p>
          <a:p>
            <a:endParaRPr lang="en-GB" dirty="0"/>
          </a:p>
          <a:p>
            <a:r>
              <a:rPr lang="en-GB" dirty="0"/>
              <a:t>Aon Solution’s Delegated Consulting Services in the UK are managed by Aon Investments Limited which is authorised and regulated by the Financial Conduct Authority. The Aon DC Products are provided by entities of the Aon Group. The Aon MasterTrust is provided by Aon Solutions UK Limited.</a:t>
            </a:r>
          </a:p>
          <a:p>
            <a:r>
              <a:rPr lang="en-GB" dirty="0"/>
              <a:t>The contents of this presentation (including any enclosures or attachments) have been prepared for  the sole and exclusive benefit of the addressee(s) and solely for the purpose for which it was provided.</a:t>
            </a:r>
          </a:p>
          <a:p>
            <a:r>
              <a:rPr lang="en-GB" dirty="0"/>
              <a:t>No part of this presentation may be reproduced, distributed or communicated to any third party without  our express prior written consent.</a:t>
            </a:r>
          </a:p>
          <a:p>
            <a:r>
              <a:rPr lang="en-GB" dirty="0"/>
              <a:t>We do not owe any duty of care or any liability to any third party who relies/receives this presentation  (whether access is authorised or not), nor do we accept any liability to any third party in respect of any  of the contents of this presentation.</a:t>
            </a:r>
          </a:p>
          <a:p>
            <a:r>
              <a:rPr lang="en-GB" dirty="0"/>
              <a:t>Aon Solutions UK Limited does not accept or assume any responsibility for any consequences arising from any  person, using or relying on this material.</a:t>
            </a:r>
          </a:p>
          <a:p>
            <a:endParaRPr lang="en-GB" dirty="0"/>
          </a:p>
        </p:txBody>
      </p:sp>
    </p:spTree>
    <p:extLst>
      <p:ext uri="{BB962C8B-B14F-4D97-AF65-F5344CB8AC3E}">
        <p14:creationId xmlns:p14="http://schemas.microsoft.com/office/powerpoint/2010/main" val="2657954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BBE5D4F7-2E1F-B57A-8508-C593A1E690E5}"/>
              </a:ext>
              <a:ext uri="{C183D7F6-B498-43B3-948B-1728B52AA6E4}">
                <adec:decorative xmlns:adec="http://schemas.microsoft.com/office/drawing/2017/decorative" val="1"/>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700" dirty="0" err="1">
              <a:solidFill>
                <a:srgbClr val="FFFFFF"/>
              </a:solidFill>
            </a:endParaRPr>
          </a:p>
        </p:txBody>
      </p:sp>
      <p:sp>
        <p:nvSpPr>
          <p:cNvPr id="4" name="Text Placeholder 5">
            <a:extLst>
              <a:ext uri="{FF2B5EF4-FFF2-40B4-BE49-F238E27FC236}">
                <a16:creationId xmlns:a16="http://schemas.microsoft.com/office/drawing/2014/main" id="{1DFD2AA1-474B-263C-5A40-38C3500DBB06}"/>
              </a:ext>
            </a:extLst>
          </p:cNvPr>
          <p:cNvSpPr>
            <a:spLocks noGrp="1"/>
          </p:cNvSpPr>
          <p:nvPr>
            <p:ph type="body" sz="quarter" idx="10" hasCustomPrompt="1"/>
            <p:custDataLst>
              <p:tags r:id="rId1"/>
            </p:custDataLst>
          </p:nvPr>
        </p:nvSpPr>
        <p:spPr>
          <a:xfrm>
            <a:off x="1156751" y="4521200"/>
            <a:ext cx="7893587" cy="1479550"/>
          </a:xfrm>
        </p:spPr>
        <p:txBody>
          <a:bodyPr/>
          <a:lstStyle>
            <a:lvl1pPr marL="0" indent="0">
              <a:buNone/>
              <a:defRPr sz="800" b="0">
                <a:solidFill>
                  <a:schemeClr val="tx1"/>
                </a:solidFill>
                <a:latin typeface="+mn-lt"/>
              </a:defRPr>
            </a:lvl1pPr>
            <a:lvl2pPr marL="0" indent="0">
              <a:buNone/>
              <a:defRPr sz="800" b="0">
                <a:solidFill>
                  <a:schemeClr val="tx1"/>
                </a:solidFill>
                <a:latin typeface="+mn-lt"/>
              </a:defRPr>
            </a:lvl2pPr>
            <a:lvl3pPr marL="0" indent="0">
              <a:buNone/>
              <a:defRPr sz="800" b="0">
                <a:solidFill>
                  <a:schemeClr val="tx1"/>
                </a:solidFill>
                <a:latin typeface="+mn-lt"/>
              </a:defRPr>
            </a:lvl3pPr>
            <a:lvl4pPr marL="0" indent="0">
              <a:buFont typeface="Arial" panose="020B0604020202020204" pitchFamily="34" charset="0"/>
              <a:buNone/>
              <a:defRPr sz="800" b="0">
                <a:solidFill>
                  <a:schemeClr val="tx1"/>
                </a:solidFill>
                <a:latin typeface="+mn-lt"/>
              </a:defRPr>
            </a:lvl4pPr>
            <a:lvl5pPr marL="0" indent="0">
              <a:buFont typeface="Arial" panose="020B0604020202020204" pitchFamily="34" charset="0"/>
              <a:buNone/>
              <a:defRPr sz="800" b="0">
                <a:solidFill>
                  <a:schemeClr val="tx1"/>
                </a:solidFill>
                <a:latin typeface="+mn-lt"/>
              </a:defRPr>
            </a:lvl5pPr>
            <a:lvl6pPr marL="0" indent="0">
              <a:buFont typeface="Arial" panose="020B0604020202020204" pitchFamily="34" charset="0"/>
              <a:buNone/>
              <a:defRPr sz="800" b="0">
                <a:solidFill>
                  <a:schemeClr val="tx1"/>
                </a:solidFill>
                <a:latin typeface="+mn-lt"/>
              </a:defRPr>
            </a:lvl6pPr>
            <a:lvl7pPr marL="0" indent="0">
              <a:buNone/>
              <a:defRPr sz="800" b="0">
                <a:solidFill>
                  <a:schemeClr val="tx1"/>
                </a:solidFill>
                <a:latin typeface="+mn-lt"/>
              </a:defRPr>
            </a:lvl7pPr>
            <a:lvl8pPr marL="0" indent="0">
              <a:buNone/>
              <a:defRPr sz="800" b="0">
                <a:solidFill>
                  <a:schemeClr val="tx1"/>
                </a:solidFill>
                <a:latin typeface="+mn-lt"/>
              </a:defRPr>
            </a:lvl8pPr>
            <a:lvl9pPr marL="0" indent="0">
              <a:buFont typeface="Arial" panose="020B0604020202020204" pitchFamily="34" charset="0"/>
              <a:buNone/>
              <a:defRPr sz="800" b="0">
                <a:solidFill>
                  <a:schemeClr val="tx1"/>
                </a:solidFill>
                <a:latin typeface="+mn-lt"/>
              </a:defRPr>
            </a:lvl9pPr>
          </a:lstStyle>
          <a:p>
            <a:pPr lvl="0"/>
            <a:r>
              <a:rPr lang="en-GB" dirty="0"/>
              <a:t>Add compliance text</a:t>
            </a:r>
          </a:p>
        </p:txBody>
      </p:sp>
      <p:sp>
        <p:nvSpPr>
          <p:cNvPr id="5" name="Text Placeholder 51">
            <a:extLst>
              <a:ext uri="{FF2B5EF4-FFF2-40B4-BE49-F238E27FC236}">
                <a16:creationId xmlns:a16="http://schemas.microsoft.com/office/drawing/2014/main" id="{DBE1F287-2BDF-A5F8-0E8E-3C1C0DD56F41}"/>
              </a:ext>
            </a:extLst>
          </p:cNvPr>
          <p:cNvSpPr>
            <a:spLocks noGrp="1"/>
          </p:cNvSpPr>
          <p:nvPr>
            <p:ph type="body" sz="quarter" idx="11" hasCustomPrompt="1"/>
            <p:custDataLst>
              <p:tags r:id="rId2"/>
            </p:custDataLst>
          </p:nvPr>
        </p:nvSpPr>
        <p:spPr>
          <a:xfrm>
            <a:off x="1156751" y="3822701"/>
            <a:ext cx="7893050" cy="571500"/>
          </a:xfrm>
        </p:spPr>
        <p:txBody>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Font typeface="Arial" panose="020B0604020202020204" pitchFamily="34" charset="0"/>
              <a:buNone/>
              <a:defRPr sz="1000" b="0">
                <a:solidFill>
                  <a:schemeClr val="tx1"/>
                </a:solidFill>
                <a:latin typeface="+mn-lt"/>
              </a:defRPr>
            </a:lvl4pPr>
            <a:lvl5pPr marL="0" indent="0">
              <a:buFont typeface="Arial" panose="020B0604020202020204" pitchFamily="34" charset="0"/>
              <a:buNone/>
              <a:defRPr sz="1000" b="0">
                <a:solidFill>
                  <a:schemeClr val="tx1"/>
                </a:solidFill>
                <a:latin typeface="+mn-lt"/>
              </a:defRPr>
            </a:lvl5pPr>
            <a:lvl6pPr marL="0" indent="0">
              <a:buFont typeface="Arial" panose="020B0604020202020204" pitchFamily="34" charse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Font typeface="Arial" panose="020B0604020202020204" pitchFamily="34" charset="0"/>
              <a:buNone/>
              <a:defRPr sz="1000" b="0">
                <a:solidFill>
                  <a:schemeClr val="tx1"/>
                </a:solidFill>
                <a:latin typeface="+mn-lt"/>
              </a:defRPr>
            </a:lvl9pPr>
          </a:lstStyle>
          <a:p>
            <a:pPr lvl="0"/>
            <a:r>
              <a:rPr lang="en-GB" dirty="0"/>
              <a:t>About Aon</a:t>
            </a:r>
          </a:p>
        </p:txBody>
      </p:sp>
    </p:spTree>
    <p:extLst>
      <p:ext uri="{BB962C8B-B14F-4D97-AF65-F5344CB8AC3E}">
        <p14:creationId xmlns:p14="http://schemas.microsoft.com/office/powerpoint/2010/main" val="42570728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sclaimer - Navy">
    <p:bg>
      <p:bgPr>
        <a:solidFill>
          <a:srgbClr val="262836"/>
        </a:solidFill>
        <a:effectLst/>
      </p:bgPr>
    </p:bg>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BBE5D4F7-2E1F-B57A-8508-C593A1E690E5}"/>
              </a:ext>
              <a:ext uri="{C183D7F6-B498-43B3-948B-1728B52AA6E4}">
                <adec:decorative xmlns:adec="http://schemas.microsoft.com/office/drawing/2017/decorative" val="1"/>
              </a:ext>
            </a:extLst>
          </p:cNvPr>
          <p:cNvSpPr/>
          <p:nvPr userDrawn="1"/>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700" dirty="0" err="1">
              <a:solidFill>
                <a:srgbClr val="FFFFFF"/>
              </a:solidFill>
            </a:endParaRPr>
          </a:p>
        </p:txBody>
      </p:sp>
      <p:sp>
        <p:nvSpPr>
          <p:cNvPr id="4" name="Text Placeholder 5">
            <a:extLst>
              <a:ext uri="{FF2B5EF4-FFF2-40B4-BE49-F238E27FC236}">
                <a16:creationId xmlns:a16="http://schemas.microsoft.com/office/drawing/2014/main" id="{9683509E-C881-4C22-A9FE-DAB24028BF8E}"/>
              </a:ext>
            </a:extLst>
          </p:cNvPr>
          <p:cNvSpPr>
            <a:spLocks noGrp="1"/>
          </p:cNvSpPr>
          <p:nvPr>
            <p:ph type="body" sz="quarter" idx="10" hasCustomPrompt="1"/>
            <p:custDataLst>
              <p:tags r:id="rId1"/>
            </p:custDataLst>
          </p:nvPr>
        </p:nvSpPr>
        <p:spPr>
          <a:xfrm>
            <a:off x="1156751" y="4521200"/>
            <a:ext cx="7893587" cy="1479550"/>
          </a:xfrm>
        </p:spPr>
        <p:txBody>
          <a:bodyPr/>
          <a:lstStyle>
            <a:lvl1pPr marL="0" indent="0">
              <a:buNone/>
              <a:defRPr sz="800" b="0">
                <a:solidFill>
                  <a:schemeClr val="bg1"/>
                </a:solidFill>
                <a:latin typeface="+mn-lt"/>
              </a:defRPr>
            </a:lvl1pPr>
            <a:lvl2pPr marL="0" indent="0">
              <a:buNone/>
              <a:defRPr sz="800" b="0">
                <a:solidFill>
                  <a:schemeClr val="tx1"/>
                </a:solidFill>
                <a:latin typeface="+mn-lt"/>
              </a:defRPr>
            </a:lvl2pPr>
            <a:lvl3pPr marL="0" indent="0">
              <a:buNone/>
              <a:defRPr sz="800" b="0">
                <a:solidFill>
                  <a:schemeClr val="tx1"/>
                </a:solidFill>
                <a:latin typeface="+mn-lt"/>
              </a:defRPr>
            </a:lvl3pPr>
            <a:lvl4pPr marL="0" indent="0">
              <a:buFont typeface="Arial" panose="020B0604020202020204" pitchFamily="34" charset="0"/>
              <a:buNone/>
              <a:defRPr sz="800" b="0">
                <a:solidFill>
                  <a:schemeClr val="tx1"/>
                </a:solidFill>
                <a:latin typeface="+mn-lt"/>
              </a:defRPr>
            </a:lvl4pPr>
            <a:lvl5pPr marL="0" indent="0">
              <a:buFont typeface="Arial" panose="020B0604020202020204" pitchFamily="34" charset="0"/>
              <a:buNone/>
              <a:defRPr sz="800" b="0">
                <a:solidFill>
                  <a:schemeClr val="tx1"/>
                </a:solidFill>
                <a:latin typeface="+mn-lt"/>
              </a:defRPr>
            </a:lvl5pPr>
            <a:lvl6pPr marL="0" indent="0">
              <a:buFont typeface="Arial" panose="020B0604020202020204" pitchFamily="34" charset="0"/>
              <a:buNone/>
              <a:defRPr sz="800" b="0">
                <a:solidFill>
                  <a:schemeClr val="tx1"/>
                </a:solidFill>
                <a:latin typeface="+mn-lt"/>
              </a:defRPr>
            </a:lvl6pPr>
            <a:lvl7pPr marL="0" indent="0">
              <a:buNone/>
              <a:defRPr sz="800" b="0">
                <a:solidFill>
                  <a:schemeClr val="tx1"/>
                </a:solidFill>
                <a:latin typeface="+mn-lt"/>
              </a:defRPr>
            </a:lvl7pPr>
            <a:lvl8pPr marL="0" indent="0">
              <a:buNone/>
              <a:defRPr sz="800" b="0">
                <a:solidFill>
                  <a:schemeClr val="tx1"/>
                </a:solidFill>
                <a:latin typeface="+mn-lt"/>
              </a:defRPr>
            </a:lvl8pPr>
            <a:lvl9pPr marL="0" indent="0">
              <a:buFont typeface="Arial" panose="020B0604020202020204" pitchFamily="34" charset="0"/>
              <a:buNone/>
              <a:defRPr sz="800" b="0">
                <a:solidFill>
                  <a:schemeClr val="tx1"/>
                </a:solidFill>
                <a:latin typeface="+mn-lt"/>
              </a:defRPr>
            </a:lvl9pPr>
          </a:lstStyle>
          <a:p>
            <a:pPr lvl="0"/>
            <a:r>
              <a:rPr lang="en-GB" dirty="0"/>
              <a:t>Add compliance text</a:t>
            </a:r>
          </a:p>
        </p:txBody>
      </p:sp>
      <p:sp>
        <p:nvSpPr>
          <p:cNvPr id="5" name="Text Placeholder 51">
            <a:extLst>
              <a:ext uri="{FF2B5EF4-FFF2-40B4-BE49-F238E27FC236}">
                <a16:creationId xmlns:a16="http://schemas.microsoft.com/office/drawing/2014/main" id="{16870855-A374-BFC4-30F9-0B818537169A}"/>
              </a:ext>
            </a:extLst>
          </p:cNvPr>
          <p:cNvSpPr>
            <a:spLocks noGrp="1"/>
          </p:cNvSpPr>
          <p:nvPr>
            <p:ph type="body" sz="quarter" idx="11" hasCustomPrompt="1"/>
            <p:custDataLst>
              <p:tags r:id="rId2"/>
            </p:custDataLst>
          </p:nvPr>
        </p:nvSpPr>
        <p:spPr>
          <a:xfrm>
            <a:off x="1156751" y="3822701"/>
            <a:ext cx="7893050" cy="571500"/>
          </a:xfrm>
        </p:spPr>
        <p:txBody>
          <a:bodyPr/>
          <a:lstStyle>
            <a:lvl1pPr marL="0" indent="0">
              <a:buNone/>
              <a:defRPr sz="1000" b="0">
                <a:solidFill>
                  <a:schemeClr val="bg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Font typeface="Arial" panose="020B0604020202020204" pitchFamily="34" charset="0"/>
              <a:buNone/>
              <a:defRPr sz="1000" b="0">
                <a:solidFill>
                  <a:schemeClr val="tx1"/>
                </a:solidFill>
                <a:latin typeface="+mn-lt"/>
              </a:defRPr>
            </a:lvl4pPr>
            <a:lvl5pPr marL="0" indent="0">
              <a:buFont typeface="Arial" panose="020B0604020202020204" pitchFamily="34" charset="0"/>
              <a:buNone/>
              <a:defRPr sz="1000" b="0">
                <a:solidFill>
                  <a:schemeClr val="tx1"/>
                </a:solidFill>
                <a:latin typeface="+mn-lt"/>
              </a:defRPr>
            </a:lvl5pPr>
            <a:lvl6pPr marL="0" indent="0">
              <a:buFont typeface="Arial" panose="020B0604020202020204" pitchFamily="34" charse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Font typeface="Arial" panose="020B0604020202020204" pitchFamily="34" charset="0"/>
              <a:buNone/>
              <a:defRPr sz="1000" b="0">
                <a:solidFill>
                  <a:schemeClr val="tx1"/>
                </a:solidFill>
                <a:latin typeface="+mn-lt"/>
              </a:defRPr>
            </a:lvl9pPr>
          </a:lstStyle>
          <a:p>
            <a:pPr lvl="0"/>
            <a:r>
              <a:rPr lang="en-GB" dirty="0"/>
              <a:t>About Aon</a:t>
            </a:r>
          </a:p>
        </p:txBody>
      </p:sp>
      <p:pic>
        <p:nvPicPr>
          <p:cNvPr id="6" name="Picture 5">
            <a:extLst>
              <a:ext uri="{FF2B5EF4-FFF2-40B4-BE49-F238E27FC236}">
                <a16:creationId xmlns:a16="http://schemas.microsoft.com/office/drawing/2014/main" id="{BFFF819F-F212-7876-D256-0F2C101F415F}"/>
              </a:ext>
            </a:extLst>
          </p:cNvPr>
          <p:cNvPicPr>
            <a:picLocks noChangeAspect="1"/>
          </p:cNvPicPr>
          <p:nvPr userDrawn="1"/>
        </p:nvPicPr>
        <p:blipFill>
          <a:blip r:embed="rId4"/>
          <a:stretch>
            <a:fillRect/>
          </a:stretch>
        </p:blipFill>
        <p:spPr>
          <a:xfrm>
            <a:off x="2050953" y="1453725"/>
            <a:ext cx="8090093" cy="3950550"/>
          </a:xfrm>
          <a:prstGeom prst="rect">
            <a:avLst/>
          </a:prstGeom>
        </p:spPr>
      </p:pic>
    </p:spTree>
    <p:extLst>
      <p:ext uri="{BB962C8B-B14F-4D97-AF65-F5344CB8AC3E}">
        <p14:creationId xmlns:p14="http://schemas.microsoft.com/office/powerpoint/2010/main" val="194678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32CB240-C036-BB82-49A1-B21DB43ED5BD}"/>
              </a:ext>
            </a:extLst>
          </p:cNvPr>
          <p:cNvSpPr>
            <a:spLocks noGrp="1"/>
          </p:cNvSpPr>
          <p:nvPr>
            <p:ph type="sldNum" sz="quarter" idx="19"/>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106692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355169700"/>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96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_Grey 06">
    <p:bg>
      <p:bgPr>
        <a:solidFill>
          <a:schemeClr val="accent3"/>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p>
            <a:r>
              <a:rPr lang="en-GB" dirty="0"/>
              <a:t>Click to edit Master title style</a:t>
            </a:r>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10669200" cy="44388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551637103"/>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_Navy ">
    <p:bg>
      <p:bgPr>
        <a:solidFill>
          <a:schemeClr val="tx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7EB322-F52D-4E07-93DB-E74285AB4BC0}"/>
              </a:ext>
            </a:extLst>
          </p:cNvPr>
          <p:cNvSpPr>
            <a:spLocks noGrp="1"/>
          </p:cNvSpPr>
          <p:nvPr>
            <p:ph type="sldNum" sz="quarter" idx="14"/>
            <p:custDataLst>
              <p:tags r:id="rId1"/>
            </p:custDataLst>
          </p:nvPr>
        </p:nvSpPr>
        <p:spPr/>
        <p:txBody>
          <a:bodyPr/>
          <a:lstStyle>
            <a:lvl1pPr>
              <a:defRPr>
                <a:solidFill>
                  <a:schemeClr val="bg1"/>
                </a:solidFill>
              </a:defRPr>
            </a:lvl1pPr>
          </a:lstStyle>
          <a:p>
            <a:fld id="{B71C3307-2C62-468E-B5DC-89448F1C8451}" type="slidenum">
              <a:rPr lang="en-GB" smtClean="0"/>
              <a:pPr/>
              <a:t>‹#›</a:t>
            </a:fld>
            <a:endParaRPr lang="en-GB"/>
          </a:p>
        </p:txBody>
      </p:sp>
      <p:sp>
        <p:nvSpPr>
          <p:cNvPr id="2" name="Title 1">
            <a:extLst>
              <a:ext uri="{FF2B5EF4-FFF2-40B4-BE49-F238E27FC236}">
                <a16:creationId xmlns:a16="http://schemas.microsoft.com/office/drawing/2014/main" id="{4FDA8012-9636-4F60-98BB-975BACDFD4BC}"/>
              </a:ext>
            </a:extLst>
          </p:cNvPr>
          <p:cNvSpPr>
            <a:spLocks noGrp="1"/>
          </p:cNvSpPr>
          <p:nvPr>
            <p:ph type="title"/>
            <p:custDataLst>
              <p:tags r:id="rId2"/>
            </p:custDataLst>
          </p:nvPr>
        </p:nvSpPr>
        <p:spPr/>
        <p:txBody>
          <a:bodyPr/>
          <a:lstStyle>
            <a:lvl1pPr>
              <a:defRPr>
                <a:solidFill>
                  <a:schemeClr val="bg1"/>
                </a:solidFill>
              </a:defRPr>
            </a:lvl1pPr>
          </a:lstStyle>
          <a:p>
            <a:r>
              <a:rPr lang="en-GB" dirty="0"/>
              <a:t>Click to edit Master title style</a:t>
            </a:r>
            <a:endParaRPr lang="en-GB"/>
          </a:p>
        </p:txBody>
      </p:sp>
      <p:sp>
        <p:nvSpPr>
          <p:cNvPr id="7" name="Text Placeholder 6">
            <a:extLst>
              <a:ext uri="{FF2B5EF4-FFF2-40B4-BE49-F238E27FC236}">
                <a16:creationId xmlns:a16="http://schemas.microsoft.com/office/drawing/2014/main" id="{24E74E46-13B1-4ACF-92C7-64BA615A02D7}"/>
              </a:ext>
            </a:extLst>
          </p:cNvPr>
          <p:cNvSpPr>
            <a:spLocks noGrp="1"/>
          </p:cNvSpPr>
          <p:nvPr>
            <p:ph type="body" sz="quarter" idx="16"/>
            <p:custDataLst>
              <p:tags r:id="rId3"/>
            </p:custDataLst>
          </p:nvPr>
        </p:nvSpPr>
        <p:spPr>
          <a:xfrm>
            <a:off x="1144588" y="876300"/>
            <a:ext cx="10668665" cy="406800"/>
          </a:xfrm>
        </p:spPr>
        <p:txBody>
          <a:bodyPr/>
          <a:lstStyle>
            <a:lvl1pPr marL="0" indent="0">
              <a:buNone/>
              <a:defRPr sz="2000">
                <a:solidFill>
                  <a:schemeClr val="bg1"/>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6" name="Content Placeholder 5">
            <a:extLst>
              <a:ext uri="{FF2B5EF4-FFF2-40B4-BE49-F238E27FC236}">
                <a16:creationId xmlns:a16="http://schemas.microsoft.com/office/drawing/2014/main" id="{443089CF-8386-40BB-BB88-1D5B50C96391}"/>
              </a:ext>
            </a:extLst>
          </p:cNvPr>
          <p:cNvSpPr>
            <a:spLocks noGrp="1"/>
          </p:cNvSpPr>
          <p:nvPr>
            <p:ph sz="quarter" idx="15"/>
            <p:custDataLst>
              <p:tags r:id="rId4"/>
            </p:custDataLst>
          </p:nvPr>
        </p:nvSpPr>
        <p:spPr>
          <a:xfrm>
            <a:off x="1144800" y="1562400"/>
            <a:ext cx="10667788" cy="4438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4" name="Guides" hidden="1">
            <a:extLst>
              <a:ext uri="{FF2B5EF4-FFF2-40B4-BE49-F238E27FC236}">
                <a16:creationId xmlns:a16="http://schemas.microsoft.com/office/drawing/2014/main" id="{3C7DBC18-5668-4367-B41E-4C0C040069DC}"/>
              </a:ext>
              <a:ext uri="{C183D7F6-B498-43B3-948B-1728B52AA6E4}">
                <adec:decorative xmlns:adec="http://schemas.microsoft.com/office/drawing/2017/decorative" val="1"/>
              </a:ext>
            </a:extLst>
          </p:cNvPr>
          <p:cNvSpPr/>
          <p:nvPr userDrawn="1">
            <p:custDataLst>
              <p:tags r:id="rId5"/>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42949366"/>
      </p:ext>
    </p:extLst>
  </p:cSld>
  <p:clrMapOvr>
    <a:masterClrMapping/>
  </p:clrMapOvr>
  <p:extLst>
    <p:ext uri="{DCECCB84-F9BA-43D5-87BE-67443E8EF086}">
      <p15:sldGuideLst xmlns:p15="http://schemas.microsoft.com/office/powerpoint/2012/main">
        <p15:guide id="1" orient="horz" pos="294" userDrawn="1">
          <p15:clr>
            <a:srgbClr val="8F8F8F"/>
          </p15:clr>
        </p15:guide>
        <p15:guide id="2" orient="horz" pos="552" userDrawn="1">
          <p15:clr>
            <a:srgbClr val="8F8F8F"/>
          </p15:clr>
        </p15:guide>
        <p15:guide id="3" orient="horz" pos="984" userDrawn="1">
          <p15:clr>
            <a:srgbClr val="FF96FF"/>
          </p15:clr>
        </p15:guide>
        <p15:guide id="4" orient="horz" pos="3780" userDrawn="1">
          <p15:clr>
            <a:srgbClr val="FF96FF"/>
          </p15:clr>
        </p15:guide>
        <p15:guide id="5" pos="721" userDrawn="1">
          <p15:clr>
            <a:srgbClr val="FF96FF"/>
          </p15:clr>
        </p15:guide>
        <p15:guide id="6" pos="977" userDrawn="1">
          <p15:clr>
            <a:srgbClr val="FF96FF"/>
          </p15:clr>
        </p15:guide>
        <p15:guide id="7" pos="1218" userDrawn="1">
          <p15:clr>
            <a:srgbClr val="FF96FF"/>
          </p15:clr>
        </p15:guide>
        <p15:guide id="8" pos="1475" userDrawn="1">
          <p15:clr>
            <a:srgbClr val="FF96FF"/>
          </p15:clr>
        </p15:guide>
        <p15:guide id="9" pos="1715" userDrawn="1">
          <p15:clr>
            <a:srgbClr val="FF96FF"/>
          </p15:clr>
        </p15:guide>
        <p15:guide id="10" pos="1972" userDrawn="1">
          <p15:clr>
            <a:srgbClr val="FF96FF"/>
          </p15:clr>
        </p15:guide>
        <p15:guide id="11" pos="2212" userDrawn="1">
          <p15:clr>
            <a:srgbClr val="FF96FF"/>
          </p15:clr>
        </p15:guide>
        <p15:guide id="12" pos="2469" userDrawn="1">
          <p15:clr>
            <a:srgbClr val="FF96FF"/>
          </p15:clr>
        </p15:guide>
        <p15:guide id="13" pos="2710" userDrawn="1">
          <p15:clr>
            <a:srgbClr val="FF96FF"/>
          </p15:clr>
        </p15:guide>
        <p15:guide id="14" pos="2966" userDrawn="1">
          <p15:clr>
            <a:srgbClr val="FF96FF"/>
          </p15:clr>
        </p15:guide>
        <p15:guide id="15" pos="3207" userDrawn="1">
          <p15:clr>
            <a:srgbClr val="FF96FF"/>
          </p15:clr>
        </p15:guide>
        <p15:guide id="16" pos="3464" userDrawn="1">
          <p15:clr>
            <a:srgbClr val="FF96FF"/>
          </p15:clr>
        </p15:guide>
        <p15:guide id="17" pos="3704" userDrawn="1">
          <p15:clr>
            <a:srgbClr val="FF96FF"/>
          </p15:clr>
        </p15:guide>
        <p15:guide id="18" pos="3961" userDrawn="1">
          <p15:clr>
            <a:srgbClr val="FF96FF"/>
          </p15:clr>
        </p15:guide>
        <p15:guide id="19" pos="4201" userDrawn="1">
          <p15:clr>
            <a:srgbClr val="FF96FF"/>
          </p15:clr>
        </p15:guide>
        <p15:guide id="20" pos="4458" userDrawn="1">
          <p15:clr>
            <a:srgbClr val="FF96FF"/>
          </p15:clr>
        </p15:guide>
        <p15:guide id="21" pos="4698" userDrawn="1">
          <p15:clr>
            <a:srgbClr val="FF96FF"/>
          </p15:clr>
        </p15:guide>
        <p15:guide id="22" pos="4955" userDrawn="1">
          <p15:clr>
            <a:srgbClr val="FF96FF"/>
          </p15:clr>
        </p15:guide>
        <p15:guide id="23" pos="5196" userDrawn="1">
          <p15:clr>
            <a:srgbClr val="FF96FF"/>
          </p15:clr>
        </p15:guide>
        <p15:guide id="24" pos="5452" userDrawn="1">
          <p15:clr>
            <a:srgbClr val="FF96FF"/>
          </p15:clr>
        </p15:guide>
        <p15:guide id="25" pos="5693" userDrawn="1">
          <p15:clr>
            <a:srgbClr val="FF96FF"/>
          </p15:clr>
        </p15:guide>
        <p15:guide id="26" pos="5950" userDrawn="1">
          <p15:clr>
            <a:srgbClr val="FF96FF"/>
          </p15:clr>
        </p15:guide>
        <p15:guide id="27" pos="6190" userDrawn="1">
          <p15:clr>
            <a:srgbClr val="FF96FF"/>
          </p15:clr>
        </p15:guide>
        <p15:guide id="28" pos="6447" userDrawn="1">
          <p15:clr>
            <a:srgbClr val="FF96FF"/>
          </p15:clr>
        </p15:guide>
        <p15:guide id="29" pos="6687" userDrawn="1">
          <p15:clr>
            <a:srgbClr val="FF96FF"/>
          </p15:clr>
        </p15:guide>
        <p15:guide id="30" pos="6944" userDrawn="1">
          <p15:clr>
            <a:srgbClr val="FF96FF"/>
          </p15:clr>
        </p15:guide>
        <p15:guide id="31" pos="7185" userDrawn="1">
          <p15:clr>
            <a:srgbClr val="FF96FF"/>
          </p15:clr>
        </p15:guide>
        <p15:guide id="32" pos="7441"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1/2) Over O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558E87-1B87-4AAE-AEF1-7DD24701EAD5}"/>
              </a:ext>
            </a:extLst>
          </p:cNvPr>
          <p:cNvSpPr>
            <a:spLocks noGrp="1"/>
          </p:cNvSpPr>
          <p:nvPr>
            <p:ph type="sldNum" sz="quarter" idx="10"/>
            <p:custDataLst>
              <p:tags r:id="rId1"/>
            </p:custDataLst>
          </p:nvPr>
        </p:nvSpPr>
        <p:spPr/>
        <p:txBody>
          <a:bodyPr/>
          <a:lstStyle/>
          <a:p>
            <a:fld id="{B71C3307-2C62-468E-B5DC-89448F1C8451}" type="slidenum">
              <a:rPr lang="en-GB" smtClean="0"/>
              <a:pPr/>
              <a:t>‹#›</a:t>
            </a:fld>
            <a:endParaRPr lang="en-GB" dirty="0"/>
          </a:p>
        </p:txBody>
      </p:sp>
      <p:sp>
        <p:nvSpPr>
          <p:cNvPr id="2" name="Title 1">
            <a:extLst>
              <a:ext uri="{FF2B5EF4-FFF2-40B4-BE49-F238E27FC236}">
                <a16:creationId xmlns:a16="http://schemas.microsoft.com/office/drawing/2014/main" id="{CD9B752F-5564-465E-B6B8-2A5D1B3DF5AB}"/>
              </a:ext>
            </a:extLst>
          </p:cNvPr>
          <p:cNvSpPr>
            <a:spLocks noGrp="1"/>
          </p:cNvSpPr>
          <p:nvPr>
            <p:ph type="title"/>
            <p:custDataLst>
              <p:tags r:id="rId2"/>
            </p:custDataLst>
          </p:nvPr>
        </p:nvSpPr>
        <p:spPr/>
        <p:txBody>
          <a:bodyPr/>
          <a:lstStyle/>
          <a:p>
            <a:r>
              <a:rPr lang="en-GB" dirty="0"/>
              <a:t>Click to edit Master title style</a:t>
            </a:r>
          </a:p>
        </p:txBody>
      </p:sp>
      <p:sp>
        <p:nvSpPr>
          <p:cNvPr id="11" name="Text Placeholder 6">
            <a:extLst>
              <a:ext uri="{FF2B5EF4-FFF2-40B4-BE49-F238E27FC236}">
                <a16:creationId xmlns:a16="http://schemas.microsoft.com/office/drawing/2014/main" id="{6CDFF055-51A5-4A16-8C8A-5CF3ABA580BE}"/>
              </a:ext>
            </a:extLst>
          </p:cNvPr>
          <p:cNvSpPr>
            <a:spLocks noGrp="1"/>
          </p:cNvSpPr>
          <p:nvPr>
            <p:ph type="body" sz="quarter" idx="17"/>
            <p:custDataLst>
              <p:tags r:id="rId3"/>
            </p:custDataLst>
          </p:nvPr>
        </p:nvSpPr>
        <p:spPr>
          <a:xfrm>
            <a:off x="1144588" y="876300"/>
            <a:ext cx="10668665" cy="406800"/>
          </a:xfrm>
        </p:spPr>
        <p:txBody>
          <a:bodyPr/>
          <a:lstStyle>
            <a:lvl1pPr marL="0" indent="0">
              <a:buNone/>
              <a:defRPr sz="2000">
                <a:solidFill>
                  <a:schemeClr val="tx2"/>
                </a:solidFill>
              </a:defRPr>
            </a:lvl1pPr>
            <a:lvl2pPr marL="0" indent="0">
              <a:buNone/>
              <a:defRPr sz="2000"/>
            </a:lvl2pPr>
            <a:lvl3pPr marL="0" indent="0">
              <a:buNone/>
              <a:defRPr sz="2000"/>
            </a:lvl3pPr>
            <a:lvl4pPr marL="0" indent="0">
              <a:buFont typeface="Arial" panose="020B0604020202020204" pitchFamily="34" charset="0"/>
              <a:buNone/>
              <a:defRPr sz="2000"/>
            </a:lvl4pPr>
            <a:lvl5pPr marL="0" indent="0">
              <a:buFont typeface="Arial" panose="020B0604020202020204" pitchFamily="34" charset="0"/>
              <a:buNone/>
              <a:defRPr sz="2000"/>
            </a:lvl5pPr>
          </a:lstStyle>
          <a:p>
            <a:pPr lvl="0"/>
            <a:r>
              <a:rPr lang="en-GB" dirty="0"/>
              <a:t>Click to edit Master text styles</a:t>
            </a:r>
          </a:p>
        </p:txBody>
      </p:sp>
      <p:sp>
        <p:nvSpPr>
          <p:cNvPr id="8" name="Content Placeholder 5">
            <a:extLst>
              <a:ext uri="{FF2B5EF4-FFF2-40B4-BE49-F238E27FC236}">
                <a16:creationId xmlns:a16="http://schemas.microsoft.com/office/drawing/2014/main" id="{DBC9A434-3C7A-4D37-A98C-5A6F82320AF6}"/>
              </a:ext>
            </a:extLst>
          </p:cNvPr>
          <p:cNvSpPr>
            <a:spLocks noGrp="1"/>
          </p:cNvSpPr>
          <p:nvPr>
            <p:ph sz="quarter" idx="15"/>
            <p:custDataLst>
              <p:tags r:id="rId4"/>
            </p:custDataLst>
          </p:nvPr>
        </p:nvSpPr>
        <p:spPr>
          <a:xfrm>
            <a:off x="1144799" y="1562400"/>
            <a:ext cx="10669200" cy="2028600"/>
          </a:xfrm>
        </p:spPr>
        <p:txBody>
          <a:bodyPr/>
          <a:lstStyle>
            <a:lvl8pPr>
              <a:defRPr/>
            </a:lvl8p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0" name="Content Placeholder 51">
            <a:extLst>
              <a:ext uri="{FF2B5EF4-FFF2-40B4-BE49-F238E27FC236}">
                <a16:creationId xmlns:a16="http://schemas.microsoft.com/office/drawing/2014/main" id="{DA4647FB-58DD-44BC-B3C6-AECBAFB4008D}"/>
              </a:ext>
            </a:extLst>
          </p:cNvPr>
          <p:cNvSpPr>
            <a:spLocks noGrp="1"/>
          </p:cNvSpPr>
          <p:nvPr>
            <p:ph sz="quarter" idx="16"/>
            <p:custDataLst>
              <p:tags r:id="rId5"/>
            </p:custDataLst>
          </p:nvPr>
        </p:nvSpPr>
        <p:spPr>
          <a:xfrm>
            <a:off x="1144800" y="3972599"/>
            <a:ext cx="10669200" cy="2028600"/>
          </a:xfrm>
        </p:spPr>
        <p:txBody>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9" name="Guides" hidden="1">
            <a:extLst>
              <a:ext uri="{FF2B5EF4-FFF2-40B4-BE49-F238E27FC236}">
                <a16:creationId xmlns:a16="http://schemas.microsoft.com/office/drawing/2014/main" id="{82A2B100-9CE0-47C4-9A1F-CD481416CAA3}"/>
              </a:ext>
              <a:ext uri="{C183D7F6-B498-43B3-948B-1728B52AA6E4}">
                <adec:decorative xmlns:adec="http://schemas.microsoft.com/office/drawing/2017/decorative" val="1"/>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576906620"/>
      </p:ext>
    </p:extLst>
  </p:cSld>
  <p:clrMapOvr>
    <a:masterClrMapping/>
  </p:clrMapOvr>
  <p:extLst>
    <p:ext uri="{DCECCB84-F9BA-43D5-87BE-67443E8EF086}">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2262" userDrawn="1">
          <p15:clr>
            <a:srgbClr val="FF96FF"/>
          </p15:clr>
        </p15:guide>
        <p15:guide id="5" orient="horz" pos="2502" userDrawn="1">
          <p15:clr>
            <a:srgbClr val="FF96FF"/>
          </p15:clr>
        </p15:guide>
        <p15:guide id="6" orient="horz" pos="3780" userDrawn="1">
          <p15:clr>
            <a:srgbClr val="FF96FF"/>
          </p15:clr>
        </p15:guide>
        <p15:guide id="7" pos="721" userDrawn="1">
          <p15:clr>
            <a:srgbClr val="FF96FF"/>
          </p15:clr>
        </p15:guide>
        <p15:guide id="8" pos="7441" userDrawn="1">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91F2E3B7-08C0-4632-A752-D9D1C6846500}"/>
              </a:ext>
            </a:extLst>
          </p:cNvPr>
          <p:cNvSpPr>
            <a:spLocks noGrp="1"/>
          </p:cNvSpPr>
          <p:nvPr>
            <p:ph type="sldNum" sz="quarter" idx="4"/>
          </p:nvPr>
        </p:nvSpPr>
        <p:spPr>
          <a:xfrm>
            <a:off x="11141253" y="6109230"/>
            <a:ext cx="672000" cy="366183"/>
          </a:xfrm>
          <a:prstGeom prst="rect">
            <a:avLst/>
          </a:prstGeom>
        </p:spPr>
        <p:txBody>
          <a:bodyPr vert="horz" lIns="0" tIns="0" rIns="0" bIns="0" rtlCol="0" anchor="b" anchorCtr="0"/>
          <a:lstStyle>
            <a:lvl1pPr algn="r">
              <a:defRPr sz="1000">
                <a:solidFill>
                  <a:schemeClr val="tx2"/>
                </a:solidFill>
              </a:defRPr>
            </a:lvl1pPr>
          </a:lstStyle>
          <a:p>
            <a:fld id="{B71C3307-2C62-468E-B5DC-89448F1C8451}" type="slidenum">
              <a:rPr lang="en-GB" smtClean="0"/>
              <a:pPr/>
              <a:t>‹#›</a:t>
            </a:fld>
            <a:endParaRPr lang="en-GB" dirty="0"/>
          </a:p>
        </p:txBody>
      </p:sp>
      <p:sp>
        <p:nvSpPr>
          <p:cNvPr id="2" name="Title Placeholder 1"/>
          <p:cNvSpPr>
            <a:spLocks noGrp="1"/>
          </p:cNvSpPr>
          <p:nvPr>
            <p:ph type="title"/>
            <p:custDataLst>
              <p:tags r:id="rId62"/>
            </p:custDataLst>
          </p:nvPr>
        </p:nvSpPr>
        <p:spPr>
          <a:xfrm>
            <a:off x="1143000" y="468192"/>
            <a:ext cx="10670253" cy="408108"/>
          </a:xfrm>
          <a:prstGeom prst="rect">
            <a:avLst/>
          </a:prstGeom>
        </p:spPr>
        <p:txBody>
          <a:bodyPr vert="horz" lIns="0" tIns="0" rIns="0" bIns="0" rtlCol="0" anchor="t" anchorCtr="0">
            <a:noAutofit/>
          </a:bodyPr>
          <a:lstStyle/>
          <a:p>
            <a:endParaRPr lang="en-GB" dirty="0"/>
          </a:p>
        </p:txBody>
      </p:sp>
      <p:sp>
        <p:nvSpPr>
          <p:cNvPr id="3" name="Text Placeholder 2"/>
          <p:cNvSpPr>
            <a:spLocks noGrp="1"/>
          </p:cNvSpPr>
          <p:nvPr>
            <p:ph type="body" idx="1"/>
            <p:custDataLst>
              <p:tags r:id="rId63"/>
            </p:custDataLst>
          </p:nvPr>
        </p:nvSpPr>
        <p:spPr>
          <a:xfrm>
            <a:off x="1143000" y="1561348"/>
            <a:ext cx="10670253" cy="4438651"/>
          </a:xfrm>
          <a:prstGeom prst="rect">
            <a:avLst/>
          </a:prstGeom>
        </p:spPr>
        <p:txBody>
          <a:bodyPr vert="horz" lIns="0" tIns="0" rIns="0" bIns="0" rtlCol="0">
            <a:noAutofit/>
          </a:bodyPr>
          <a:lstStyle/>
          <a:p>
            <a:pPr lvl="0"/>
            <a:r>
              <a:rPr lang="en-GB" dirty="0"/>
              <a:t>Click to 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r>
              <a:rPr lang="en-GB" dirty="0"/>
              <a:t>Sixth level </a:t>
            </a:r>
            <a:endParaRPr lang="en-GB"/>
          </a:p>
          <a:p>
            <a:pPr lvl="6"/>
            <a:r>
              <a:rPr lang="en-GB" dirty="0"/>
              <a:t>Seventh level</a:t>
            </a:r>
            <a:endParaRPr lang="en-GB"/>
          </a:p>
          <a:p>
            <a:pPr lvl="7"/>
            <a:r>
              <a:rPr lang="en-GB" dirty="0"/>
              <a:t>Eighth level</a:t>
            </a:r>
            <a:endParaRPr lang="en-GB"/>
          </a:p>
          <a:p>
            <a:pPr lvl="8"/>
            <a:r>
              <a:rPr lang="en-GB" dirty="0"/>
              <a:t>Ninth level</a:t>
            </a:r>
            <a:endParaRPr lang="en-GB"/>
          </a:p>
        </p:txBody>
      </p:sp>
      <p:sp>
        <p:nvSpPr>
          <p:cNvPr id="12" name="Date Placeholder 3">
            <a:extLst>
              <a:ext uri="{FF2B5EF4-FFF2-40B4-BE49-F238E27FC236}">
                <a16:creationId xmlns:a16="http://schemas.microsoft.com/office/drawing/2014/main" id="{C7DCB555-0D8C-442F-91CB-1D282537869A}"/>
              </a:ext>
            </a:extLst>
          </p:cNvPr>
          <p:cNvSpPr>
            <a:spLocks noGrp="1"/>
          </p:cNvSpPr>
          <p:nvPr>
            <p:ph type="dt" sz="half" idx="2"/>
          </p:nvPr>
        </p:nvSpPr>
        <p:spPr>
          <a:xfrm>
            <a:off x="3352800" y="6110288"/>
            <a:ext cx="2743200" cy="365125"/>
          </a:xfrm>
          <a:prstGeom prst="rect">
            <a:avLst/>
          </a:prstGeom>
        </p:spPr>
        <p:txBody>
          <a:bodyPr vert="horz" lIns="0" tIns="0" rIns="0" bIns="0" rtlCol="0" anchor="b" anchorCtr="0"/>
          <a:lstStyle>
            <a:lvl1pPr algn="l">
              <a:defRPr sz="600">
                <a:solidFill>
                  <a:schemeClr val="tx1"/>
                </a:solidFill>
              </a:defRPr>
            </a:lvl1pPr>
          </a:lstStyle>
          <a:p>
            <a:fld id="{71F74FAF-D752-4614-9F84-5CF7815A63D9}" type="datetimeFigureOut">
              <a:rPr lang="en-GB" smtClean="0"/>
              <a:pPr/>
              <a:t>20/02/2025</a:t>
            </a:fld>
            <a:endParaRPr lang="en-GB" dirty="0"/>
          </a:p>
        </p:txBody>
      </p:sp>
      <p:sp>
        <p:nvSpPr>
          <p:cNvPr id="13" name="Footer Placeholder 4">
            <a:extLst>
              <a:ext uri="{FF2B5EF4-FFF2-40B4-BE49-F238E27FC236}">
                <a16:creationId xmlns:a16="http://schemas.microsoft.com/office/drawing/2014/main" id="{02BC36F1-70D2-4925-B510-7C992EBAF201}"/>
              </a:ext>
            </a:extLst>
          </p:cNvPr>
          <p:cNvSpPr>
            <a:spLocks noGrp="1"/>
          </p:cNvSpPr>
          <p:nvPr>
            <p:ph type="ftr" sz="quarter" idx="3"/>
          </p:nvPr>
        </p:nvSpPr>
        <p:spPr>
          <a:xfrm>
            <a:off x="6096000" y="6110288"/>
            <a:ext cx="4953000" cy="365125"/>
          </a:xfrm>
          <a:prstGeom prst="rect">
            <a:avLst/>
          </a:prstGeom>
        </p:spPr>
        <p:txBody>
          <a:bodyPr vert="horz" lIns="0" tIns="0" rIns="0" bIns="0" rtlCol="0" anchor="b" anchorCtr="0"/>
          <a:lstStyle>
            <a:lvl1pPr algn="r">
              <a:defRPr sz="600">
                <a:solidFill>
                  <a:schemeClr val="tx1"/>
                </a:solidFill>
              </a:defRPr>
            </a:lvl1pPr>
          </a:lstStyle>
          <a:p>
            <a:endParaRPr lang="en-GB" dirty="0"/>
          </a:p>
        </p:txBody>
      </p:sp>
      <p:pic>
        <p:nvPicPr>
          <p:cNvPr id="5" name="logo" descr="{&quot;templafy&quot;:{&quot;id&quot;:&quot;81f070c3-a30b-47c9-a3b8-90b239d1e267&quot;}}">
            <a:extLst>
              <a:ext uri="{FF2B5EF4-FFF2-40B4-BE49-F238E27FC236}">
                <a16:creationId xmlns:a16="http://schemas.microsoft.com/office/drawing/2014/main" id="{7CB0281D-1DE7-B497-A2BD-EE827911E10D}"/>
              </a:ext>
            </a:extLst>
          </p:cNvPr>
          <p:cNvPicPr>
            <a:picLocks noChangeAspect="1"/>
          </p:cNvPicPr>
          <p:nvPr userDrawn="1"/>
        </p:nvPicPr>
        <p:blipFill>
          <a:blip r:embed="rId65"/>
          <a:stretch>
            <a:fillRect/>
          </a:stretch>
        </p:blipFill>
        <p:spPr>
          <a:xfrm>
            <a:off x="379149" y="6241959"/>
            <a:ext cx="626958" cy="241200"/>
          </a:xfrm>
          <a:prstGeom prst="rect">
            <a:avLst/>
          </a:prstGeom>
        </p:spPr>
      </p:pic>
      <p:sp>
        <p:nvSpPr>
          <p:cNvPr id="7" name="Guides" hidden="1">
            <a:extLst>
              <a:ext uri="{FF2B5EF4-FFF2-40B4-BE49-F238E27FC236}">
                <a16:creationId xmlns:a16="http://schemas.microsoft.com/office/drawing/2014/main" id="{BC6E6E97-EA1A-40C9-B53D-E9CCC6729D99}"/>
              </a:ext>
              <a:ext uri="{C183D7F6-B498-43B3-948B-1728B52AA6E4}">
                <adec:decorative xmlns:adec="http://schemas.microsoft.com/office/drawing/2017/decorative" val="1"/>
              </a:ext>
            </a:extLst>
          </p:cNvPr>
          <p:cNvSpPr/>
          <p:nvPr userDrawn="1">
            <p:custDataLst>
              <p:tags r:id="rId64"/>
            </p:custDataLst>
          </p:nvPr>
        </p:nvSpPr>
        <p:spPr>
          <a:xfrm>
            <a:off x="0" y="0"/>
            <a:ext cx="846667" cy="338667"/>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64760551"/>
      </p:ext>
    </p:extLst>
  </p:cSld>
  <p:clrMap bg1="lt1" tx1="dk1" bg2="lt2" tx2="dk2" accent1="accent1" accent2="accent2" accent3="accent3" accent4="accent4" accent5="accent5" accent6="accent6" hlink="hlink" folHlink="folHlink"/>
  <p:sldLayoutIdLst>
    <p:sldLayoutId id="2147483690" r:id="rId1"/>
    <p:sldLayoutId id="2147483754" r:id="rId2"/>
    <p:sldLayoutId id="2147483755" r:id="rId3"/>
    <p:sldLayoutId id="2147483686" r:id="rId4"/>
    <p:sldLayoutId id="2147483719" r:id="rId5"/>
    <p:sldLayoutId id="2147483684" r:id="rId6"/>
    <p:sldLayoutId id="2147483752" r:id="rId7"/>
    <p:sldLayoutId id="2147483758" r:id="rId8"/>
    <p:sldLayoutId id="2147483729" r:id="rId9"/>
    <p:sldLayoutId id="2147483751" r:id="rId10"/>
    <p:sldLayoutId id="2147483731" r:id="rId11"/>
    <p:sldLayoutId id="2147483732" r:id="rId12"/>
    <p:sldLayoutId id="2147483734" r:id="rId13"/>
    <p:sldLayoutId id="2147483735" r:id="rId14"/>
    <p:sldLayoutId id="2147483676" r:id="rId15"/>
    <p:sldLayoutId id="2147483685" r:id="rId16"/>
    <p:sldLayoutId id="2147483753" r:id="rId17"/>
    <p:sldLayoutId id="2147483737" r:id="rId18"/>
    <p:sldLayoutId id="2147483720" r:id="rId19"/>
    <p:sldLayoutId id="2147483757" r:id="rId20"/>
    <p:sldLayoutId id="2147483747" r:id="rId21"/>
    <p:sldLayoutId id="2147483748" r:id="rId22"/>
    <p:sldLayoutId id="2147483677" r:id="rId23"/>
    <p:sldLayoutId id="2147483682" r:id="rId24"/>
    <p:sldLayoutId id="2147483723" r:id="rId25"/>
    <p:sldLayoutId id="2147483749" r:id="rId26"/>
    <p:sldLayoutId id="2147483750" r:id="rId27"/>
    <p:sldLayoutId id="2147483739" r:id="rId28"/>
    <p:sldLayoutId id="2147483741" r:id="rId29"/>
    <p:sldLayoutId id="2147483742" r:id="rId30"/>
    <p:sldLayoutId id="2147483743" r:id="rId31"/>
    <p:sldLayoutId id="2147483745" r:id="rId32"/>
    <p:sldLayoutId id="2147483746" r:id="rId33"/>
    <p:sldLayoutId id="2147483728" r:id="rId34"/>
    <p:sldLayoutId id="2147483769" r:id="rId35"/>
    <p:sldLayoutId id="2147483770" r:id="rId36"/>
    <p:sldLayoutId id="2147483725" r:id="rId37"/>
    <p:sldLayoutId id="2147483760" r:id="rId38"/>
    <p:sldLayoutId id="2147483761" r:id="rId39"/>
    <p:sldLayoutId id="2147483726" r:id="rId40"/>
    <p:sldLayoutId id="2147483762" r:id="rId41"/>
    <p:sldLayoutId id="2147483763" r:id="rId42"/>
    <p:sldLayoutId id="2147483724" r:id="rId43"/>
    <p:sldLayoutId id="2147483764" r:id="rId44"/>
    <p:sldLayoutId id="2147483765" r:id="rId45"/>
    <p:sldLayoutId id="2147483768" r:id="rId46"/>
    <p:sldLayoutId id="2147483721" r:id="rId47"/>
    <p:sldLayoutId id="2147483773" r:id="rId48"/>
    <p:sldLayoutId id="2147483722" r:id="rId49"/>
    <p:sldLayoutId id="2147483727" r:id="rId50"/>
    <p:sldLayoutId id="2147483680" r:id="rId51"/>
    <p:sldLayoutId id="2147483766" r:id="rId52"/>
    <p:sldLayoutId id="2147483767" r:id="rId53"/>
    <p:sldLayoutId id="2147483756" r:id="rId54"/>
    <p:sldLayoutId id="2147483683" r:id="rId55"/>
    <p:sldLayoutId id="2147483716" r:id="rId56"/>
    <p:sldLayoutId id="2147483759" r:id="rId57"/>
    <p:sldLayoutId id="2147483771" r:id="rId58"/>
    <p:sldLayoutId id="2147483772" r:id="rId59"/>
    <p:sldLayoutId id="2147483775" r:id="rId60"/>
  </p:sldLayoutIdLst>
  <p:hf hdr="0" ftr="0" dt="0"/>
  <p:txStyles>
    <p:titleStyle>
      <a:lvl1pPr algn="l" defTabSz="914382"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144000" indent="-144000" algn="l" defTabSz="287993" rtl="0" eaLnBrk="1" latinLnBrk="0" hangingPunct="1">
        <a:lnSpc>
          <a:spcPct val="110000"/>
        </a:lnSpc>
        <a:spcBef>
          <a:spcPts val="0"/>
        </a:spcBef>
        <a:spcAft>
          <a:spcPts val="600"/>
        </a:spcAft>
        <a:buClr>
          <a:schemeClr val="tx1"/>
        </a:buClr>
        <a:buSzPct val="100000"/>
        <a:buFont typeface="Arial" panose="020B0604020202020204" pitchFamily="34" charset="0"/>
        <a:buChar char="•"/>
        <a:defRPr sz="1200" kern="1200">
          <a:solidFill>
            <a:schemeClr val="tx1"/>
          </a:solidFill>
          <a:latin typeface="+mn-lt"/>
          <a:ea typeface="+mn-ea"/>
          <a:cs typeface="+mn-cs"/>
        </a:defRPr>
      </a:lvl1pPr>
      <a:lvl2pPr marL="288000" indent="-144000" algn="l" defTabSz="287993" rtl="0" eaLnBrk="1" latinLnBrk="0" hangingPunct="1">
        <a:lnSpc>
          <a:spcPct val="110000"/>
        </a:lnSpc>
        <a:spcBef>
          <a:spcPts val="0"/>
        </a:spcBef>
        <a:spcAft>
          <a:spcPts val="600"/>
        </a:spcAft>
        <a:buClr>
          <a:schemeClr val="tx1"/>
        </a:buClr>
        <a:buSzPct val="80000"/>
        <a:buFont typeface="Arial" panose="020B0604020202020204" pitchFamily="34" charset="0"/>
        <a:buChar char="○"/>
        <a:defRPr sz="1200" kern="1200">
          <a:solidFill>
            <a:schemeClr val="tx1"/>
          </a:solidFill>
          <a:latin typeface="+mn-lt"/>
          <a:ea typeface="+mn-ea"/>
          <a:cs typeface="+mn-cs"/>
        </a:defRPr>
      </a:lvl2pPr>
      <a:lvl3pPr marL="432000" indent="-144000" algn="l" defTabSz="287993" rtl="0" eaLnBrk="1" latinLnBrk="0" hangingPunct="1">
        <a:lnSpc>
          <a:spcPct val="110000"/>
        </a:lnSpc>
        <a:spcBef>
          <a:spcPts val="0"/>
        </a:spcBef>
        <a:spcAft>
          <a:spcPts val="600"/>
        </a:spcAft>
        <a:buClr>
          <a:schemeClr val="tx1"/>
        </a:buClr>
        <a:buSzPct val="100000"/>
        <a:buFont typeface="Times New Roman" panose="02020603050405020304" pitchFamily="18" charset="0"/>
        <a:buChar char="–"/>
        <a:defRPr sz="1200" kern="1200">
          <a:solidFill>
            <a:schemeClr val="tx1"/>
          </a:solidFill>
          <a:latin typeface="+mn-lt"/>
          <a:ea typeface="+mn-ea"/>
          <a:cs typeface="+mn-cs"/>
        </a:defRPr>
      </a:lvl3pPr>
      <a:lvl4pPr marL="0" indent="0" algn="l" defTabSz="287993" rtl="0" eaLnBrk="1" latinLnBrk="0" hangingPunct="1">
        <a:lnSpc>
          <a:spcPct val="110000"/>
        </a:lnSpc>
        <a:spcBef>
          <a:spcPts val="600"/>
        </a:spcBef>
        <a:spcAft>
          <a:spcPts val="600"/>
        </a:spcAft>
        <a:buClr>
          <a:schemeClr val="tx1"/>
        </a:buClr>
        <a:buSzPct val="100000"/>
        <a:buFontTx/>
        <a:buNone/>
        <a:defRPr sz="1800" b="1" kern="1200">
          <a:solidFill>
            <a:schemeClr val="tx2"/>
          </a:solidFill>
          <a:latin typeface="+mj-lt"/>
          <a:ea typeface="+mn-ea"/>
          <a:cs typeface="+mn-cs"/>
        </a:defRPr>
      </a:lvl4pPr>
      <a:lvl5pPr marL="0" indent="0" algn="l" defTabSz="287993" rtl="0" eaLnBrk="1" latinLnBrk="0" hangingPunct="1">
        <a:lnSpc>
          <a:spcPct val="110000"/>
        </a:lnSpc>
        <a:spcBef>
          <a:spcPts val="0"/>
        </a:spcBef>
        <a:spcAft>
          <a:spcPts val="600"/>
        </a:spcAft>
        <a:buClr>
          <a:schemeClr val="tx1"/>
        </a:buClr>
        <a:buSzPct val="110000"/>
        <a:buFontTx/>
        <a:buNone/>
        <a:defRPr sz="1600" kern="1200">
          <a:solidFill>
            <a:schemeClr val="tx1"/>
          </a:solidFill>
          <a:latin typeface="+mn-lt"/>
          <a:ea typeface="+mn-ea"/>
          <a:cs typeface="+mn-cs"/>
        </a:defRPr>
      </a:lvl5pPr>
      <a:lvl6pPr marL="0" indent="0" algn="l" defTabSz="287993" rtl="0" eaLnBrk="1" latinLnBrk="0" hangingPunct="1">
        <a:lnSpc>
          <a:spcPct val="110000"/>
        </a:lnSpc>
        <a:spcBef>
          <a:spcPts val="300"/>
        </a:spcBef>
        <a:spcAft>
          <a:spcPts val="0"/>
        </a:spcAft>
        <a:buClr>
          <a:schemeClr val="tx1"/>
        </a:buClr>
        <a:buSzPct val="110000"/>
        <a:buFontTx/>
        <a:buNone/>
        <a:defRPr sz="1400" b="1" kern="1200">
          <a:solidFill>
            <a:schemeClr val="tx2"/>
          </a:solidFill>
          <a:latin typeface="+mj-lt"/>
          <a:ea typeface="+mn-ea"/>
          <a:cs typeface="+mn-cs"/>
        </a:defRPr>
      </a:lvl6pPr>
      <a:lvl7pPr marL="216000" indent="-216000" algn="l" defTabSz="914382" rtl="0" eaLnBrk="1" latinLnBrk="0" hangingPunct="1">
        <a:lnSpc>
          <a:spcPct val="110000"/>
        </a:lnSpc>
        <a:spcBef>
          <a:spcPts val="0"/>
        </a:spcBef>
        <a:spcAft>
          <a:spcPts val="300"/>
        </a:spcAft>
        <a:buClr>
          <a:schemeClr val="tx1"/>
        </a:buClr>
        <a:buSzPct val="100000"/>
        <a:buFont typeface="Arial" panose="020B0604020202020204" pitchFamily="34" charset="0"/>
        <a:buChar char="•"/>
        <a:defRPr sz="1800" kern="1200">
          <a:solidFill>
            <a:schemeClr val="tx1"/>
          </a:solidFill>
          <a:latin typeface="+mn-lt"/>
          <a:ea typeface="+mn-ea"/>
          <a:cs typeface="+mn-cs"/>
        </a:defRPr>
      </a:lvl7pPr>
      <a:lvl8pPr marL="432000" indent="-216000" algn="l" defTabSz="914382" rtl="0" eaLnBrk="1" latinLnBrk="0" hangingPunct="1">
        <a:lnSpc>
          <a:spcPct val="110000"/>
        </a:lnSpc>
        <a:spcBef>
          <a:spcPts val="0"/>
        </a:spcBef>
        <a:spcAft>
          <a:spcPts val="300"/>
        </a:spcAft>
        <a:buClr>
          <a:schemeClr val="tx1"/>
        </a:buClr>
        <a:buSzPct val="80000"/>
        <a:buFont typeface="Arial" panose="020B0604020202020204" pitchFamily="34" charset="0"/>
        <a:buChar char="○"/>
        <a:defRPr sz="1800" kern="1200" baseline="0">
          <a:solidFill>
            <a:schemeClr val="tx1"/>
          </a:solidFill>
          <a:latin typeface="+mn-lt"/>
          <a:ea typeface="+mn-ea"/>
          <a:cs typeface="+mn-cs"/>
        </a:defRPr>
      </a:lvl8pPr>
      <a:lvl9pPr marL="0" indent="0" algn="l" defTabSz="914382" rtl="0" eaLnBrk="1" latinLnBrk="0" hangingPunct="1">
        <a:lnSpc>
          <a:spcPct val="110000"/>
        </a:lnSpc>
        <a:spcBef>
          <a:spcPts val="600"/>
        </a:spcBef>
        <a:spcAft>
          <a:spcPts val="300"/>
        </a:spcAft>
        <a:buClr>
          <a:schemeClr val="tx2"/>
        </a:buClr>
        <a:buSzPct val="100000"/>
        <a:buFont typeface="Times New Roman" panose="02020603050405020304" pitchFamily="18" charset="0"/>
        <a:buNone/>
        <a:defRPr sz="2000" b="1" kern="1200">
          <a:solidFill>
            <a:schemeClr val="tx2"/>
          </a:solidFill>
          <a:latin typeface="+mj-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3"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5" algn="l" defTabSz="914382" rtl="0" eaLnBrk="1" latinLnBrk="0" hangingPunct="1">
        <a:defRPr sz="1800" kern="1200">
          <a:solidFill>
            <a:schemeClr val="tx1"/>
          </a:solidFill>
          <a:latin typeface="+mn-lt"/>
          <a:ea typeface="+mn-ea"/>
          <a:cs typeface="+mn-cs"/>
        </a:defRPr>
      </a:lvl4pPr>
      <a:lvl5pPr marL="1828766" algn="l" defTabSz="914382" rtl="0" eaLnBrk="1" latinLnBrk="0" hangingPunct="1">
        <a:defRPr sz="1800" kern="1200">
          <a:solidFill>
            <a:schemeClr val="tx1"/>
          </a:solidFill>
          <a:latin typeface="+mn-lt"/>
          <a:ea typeface="+mn-ea"/>
          <a:cs typeface="+mn-cs"/>
        </a:defRPr>
      </a:lvl5pPr>
      <a:lvl6pPr marL="2285958" algn="l" defTabSz="914382" rtl="0" eaLnBrk="1" latinLnBrk="0" hangingPunct="1">
        <a:defRPr sz="1800" kern="1200">
          <a:solidFill>
            <a:schemeClr val="tx1"/>
          </a:solidFill>
          <a:latin typeface="+mn-lt"/>
          <a:ea typeface="+mn-ea"/>
          <a:cs typeface="+mn-cs"/>
        </a:defRPr>
      </a:lvl6pPr>
      <a:lvl7pPr marL="2743149" algn="l" defTabSz="914382" rtl="0" eaLnBrk="1" latinLnBrk="0" hangingPunct="1">
        <a:defRPr sz="1800" kern="1200">
          <a:solidFill>
            <a:schemeClr val="tx1"/>
          </a:solidFill>
          <a:latin typeface="+mn-lt"/>
          <a:ea typeface="+mn-ea"/>
          <a:cs typeface="+mn-cs"/>
        </a:defRPr>
      </a:lvl7pPr>
      <a:lvl8pPr marL="3200341" algn="l" defTabSz="914382" rtl="0" eaLnBrk="1" latinLnBrk="0" hangingPunct="1">
        <a:defRPr sz="1800" kern="1200">
          <a:solidFill>
            <a:schemeClr val="tx1"/>
          </a:solidFill>
          <a:latin typeface="+mn-lt"/>
          <a:ea typeface="+mn-ea"/>
          <a:cs typeface="+mn-cs"/>
        </a:defRPr>
      </a:lvl8pPr>
      <a:lvl9pPr marL="3657533" algn="l" defTabSz="91438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4" userDrawn="1">
          <p15:clr>
            <a:srgbClr val="717275"/>
          </p15:clr>
        </p15:guide>
        <p15:guide id="2" orient="horz" pos="552" userDrawn="1">
          <p15:clr>
            <a:srgbClr val="717275"/>
          </p15:clr>
        </p15:guide>
        <p15:guide id="3" orient="horz" pos="984" userDrawn="1">
          <p15:clr>
            <a:srgbClr val="FF96FF"/>
          </p15:clr>
        </p15:guide>
        <p15:guide id="4" orient="horz" pos="3780" userDrawn="1">
          <p15:clr>
            <a:srgbClr val="FF96FF"/>
          </p15:clr>
        </p15:guide>
        <p15:guide id="5" pos="721" userDrawn="1">
          <p15:clr>
            <a:srgbClr val="FF96FF"/>
          </p15:clr>
        </p15:guide>
        <p15:guide id="6" pos="7441" userDrawn="1">
          <p15:clr>
            <a:srgbClr val="FF96F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image" Target="../media/image9.png"/><Relationship Id="rId2" Type="http://schemas.openxmlformats.org/officeDocument/2006/relationships/customXml" Target="../../customXml/item17.xml"/><Relationship Id="rId1" Type="http://schemas.openxmlformats.org/officeDocument/2006/relationships/customXml" Target="../../customXml/item11.xml"/><Relationship Id="rId6" Type="http://schemas.openxmlformats.org/officeDocument/2006/relationships/slideLayout" Target="../slideLayouts/slideLayout3.xml"/><Relationship Id="rId5" Type="http://schemas.openxmlformats.org/officeDocument/2006/relationships/tags" Target="../tags/tag368.xml"/><Relationship Id="rId4" Type="http://schemas.openxmlformats.org/officeDocument/2006/relationships/tags" Target="../tags/tag36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432.xml"/><Relationship Id="rId7" Type="http://schemas.openxmlformats.org/officeDocument/2006/relationships/notesSlide" Target="../notesSlides/notesSlide3.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slideLayout" Target="../slideLayouts/slideLayout60.xml"/><Relationship Id="rId5" Type="http://schemas.openxmlformats.org/officeDocument/2006/relationships/tags" Target="../tags/tag434.xml"/><Relationship Id="rId4" Type="http://schemas.openxmlformats.org/officeDocument/2006/relationships/tags" Target="../tags/tag433.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437.xml"/><Relationship Id="rId7" Type="http://schemas.openxmlformats.org/officeDocument/2006/relationships/notesSlide" Target="../notesSlides/notesSlide4.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slideLayout" Target="../slideLayouts/slideLayout60.xml"/><Relationship Id="rId5" Type="http://schemas.openxmlformats.org/officeDocument/2006/relationships/tags" Target="../tags/tag439.xml"/><Relationship Id="rId4" Type="http://schemas.openxmlformats.org/officeDocument/2006/relationships/tags" Target="../tags/tag438.xml"/></Relationships>
</file>

<file path=ppt/slides/_rels/slide12.xml.rels><?xml version="1.0" encoding="UTF-8" standalone="yes"?>
<Relationships xmlns="http://schemas.openxmlformats.org/package/2006/relationships"><Relationship Id="rId3" Type="http://schemas.openxmlformats.org/officeDocument/2006/relationships/tags" Target="../tags/tag440.xml"/><Relationship Id="rId7" Type="http://schemas.openxmlformats.org/officeDocument/2006/relationships/image" Target="../media/image35.bin"/><Relationship Id="rId2" Type="http://schemas.openxmlformats.org/officeDocument/2006/relationships/customXml" Target="../../customXml/item46.xml"/><Relationship Id="rId1" Type="http://schemas.openxmlformats.org/officeDocument/2006/relationships/customXml" Target="../../customXml/item5.xml"/><Relationship Id="rId6" Type="http://schemas.openxmlformats.org/officeDocument/2006/relationships/slideLayout" Target="../slideLayouts/slideLayout3.xml"/><Relationship Id="rId5" Type="http://schemas.openxmlformats.org/officeDocument/2006/relationships/tags" Target="../tags/tag442.xml"/><Relationship Id="rId4" Type="http://schemas.openxmlformats.org/officeDocument/2006/relationships/tags" Target="../tags/tag441.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45.xml"/><Relationship Id="rId7" Type="http://schemas.openxmlformats.org/officeDocument/2006/relationships/slideLayout" Target="../slideLayouts/slideLayout60.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5" Type="http://schemas.openxmlformats.org/officeDocument/2006/relationships/tags" Target="../tags/tag447.xml"/><Relationship Id="rId4" Type="http://schemas.openxmlformats.org/officeDocument/2006/relationships/tags" Target="../tags/tag446.xml"/><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451.xml"/><Relationship Id="rId7" Type="http://schemas.openxmlformats.org/officeDocument/2006/relationships/slideLayout" Target="../slideLayouts/slideLayout60.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5" Type="http://schemas.openxmlformats.org/officeDocument/2006/relationships/tags" Target="../tags/tag453.xml"/><Relationship Id="rId10" Type="http://schemas.openxmlformats.org/officeDocument/2006/relationships/image" Target="../media/image36.png"/><Relationship Id="rId4" Type="http://schemas.openxmlformats.org/officeDocument/2006/relationships/tags" Target="../tags/tag452.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457.xml"/><Relationship Id="rId7" Type="http://schemas.openxmlformats.org/officeDocument/2006/relationships/notesSlide" Target="../notesSlides/notesSlide7.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slideLayout" Target="../slideLayouts/slideLayout60.xml"/><Relationship Id="rId5" Type="http://schemas.openxmlformats.org/officeDocument/2006/relationships/tags" Target="../tags/tag459.xml"/><Relationship Id="rId10" Type="http://schemas.openxmlformats.org/officeDocument/2006/relationships/image" Target="../media/image38.png"/><Relationship Id="rId4" Type="http://schemas.openxmlformats.org/officeDocument/2006/relationships/tags" Target="../tags/tag458.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462.xml"/><Relationship Id="rId7" Type="http://schemas.openxmlformats.org/officeDocument/2006/relationships/notesSlide" Target="../notesSlides/notesSlide8.xml"/><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slideLayout" Target="../slideLayouts/slideLayout60.xml"/><Relationship Id="rId5" Type="http://schemas.openxmlformats.org/officeDocument/2006/relationships/tags" Target="../tags/tag464.xml"/><Relationship Id="rId4" Type="http://schemas.openxmlformats.org/officeDocument/2006/relationships/tags" Target="../tags/tag463.xml"/></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465.xml"/><Relationship Id="rId7" Type="http://schemas.openxmlformats.org/officeDocument/2006/relationships/slideLayout" Target="../slideLayouts/slideLayout3.xml"/><Relationship Id="rId2" Type="http://schemas.openxmlformats.org/officeDocument/2006/relationships/customXml" Target="../../customXml/item33.xml"/><Relationship Id="rId1" Type="http://schemas.openxmlformats.org/officeDocument/2006/relationships/customXml" Target="../../customXml/item24.xml"/><Relationship Id="rId6" Type="http://schemas.openxmlformats.org/officeDocument/2006/relationships/tags" Target="../tags/tag468.xml"/><Relationship Id="rId5" Type="http://schemas.openxmlformats.org/officeDocument/2006/relationships/tags" Target="../tags/tag467.xml"/><Relationship Id="rId4" Type="http://schemas.openxmlformats.org/officeDocument/2006/relationships/tags" Target="../tags/tag466.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469.xml"/><Relationship Id="rId7" Type="http://schemas.openxmlformats.org/officeDocument/2006/relationships/tags" Target="../tags/tag473.xml"/><Relationship Id="rId2" Type="http://schemas.openxmlformats.org/officeDocument/2006/relationships/customXml" Target="../../customXml/item14.xml"/><Relationship Id="rId1" Type="http://schemas.openxmlformats.org/officeDocument/2006/relationships/customXml" Target="../../customXml/item12.xml"/><Relationship Id="rId6" Type="http://schemas.openxmlformats.org/officeDocument/2006/relationships/tags" Target="../tags/tag472.xml"/><Relationship Id="rId5" Type="http://schemas.openxmlformats.org/officeDocument/2006/relationships/tags" Target="../tags/tag471.xml"/><Relationship Id="rId4" Type="http://schemas.openxmlformats.org/officeDocument/2006/relationships/tags" Target="../tags/tag470.xml"/></Relationships>
</file>

<file path=ppt/slides/_rels/slide19.xml.rels><?xml version="1.0" encoding="UTF-8" standalone="yes"?>
<Relationships xmlns="http://schemas.openxmlformats.org/package/2006/relationships"><Relationship Id="rId3" Type="http://schemas.openxmlformats.org/officeDocument/2006/relationships/tags" Target="../tags/tag474.xml"/><Relationship Id="rId7" Type="http://schemas.openxmlformats.org/officeDocument/2006/relationships/image" Target="../media/image41.jpeg"/><Relationship Id="rId2" Type="http://schemas.openxmlformats.org/officeDocument/2006/relationships/customXml" Target="../../customXml/item49.xml"/><Relationship Id="rId1" Type="http://schemas.openxmlformats.org/officeDocument/2006/relationships/customXml" Target="../../customXml/item65.xml"/><Relationship Id="rId6" Type="http://schemas.openxmlformats.org/officeDocument/2006/relationships/slideLayout" Target="../slideLayouts/slideLayout3.xml"/><Relationship Id="rId5" Type="http://schemas.openxmlformats.org/officeDocument/2006/relationships/tags" Target="../tags/tag476.xml"/><Relationship Id="rId4" Type="http://schemas.openxmlformats.org/officeDocument/2006/relationships/tags" Target="../tags/tag475.xml"/></Relationships>
</file>

<file path=ppt/slides/_rels/slide2.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18" Type="http://schemas.openxmlformats.org/officeDocument/2006/relationships/tags" Target="../tags/tag384.xml"/><Relationship Id="rId26" Type="http://schemas.openxmlformats.org/officeDocument/2006/relationships/tags" Target="../tags/tag392.xml"/><Relationship Id="rId39" Type="http://schemas.openxmlformats.org/officeDocument/2006/relationships/image" Target="../media/image19.png"/><Relationship Id="rId3" Type="http://schemas.openxmlformats.org/officeDocument/2006/relationships/tags" Target="../tags/tag369.xml"/><Relationship Id="rId21" Type="http://schemas.openxmlformats.org/officeDocument/2006/relationships/tags" Target="../tags/tag387.xml"/><Relationship Id="rId34" Type="http://schemas.openxmlformats.org/officeDocument/2006/relationships/image" Target="../media/image14.svg"/><Relationship Id="rId42" Type="http://schemas.openxmlformats.org/officeDocument/2006/relationships/image" Target="../media/image22.svg"/><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5" Type="http://schemas.openxmlformats.org/officeDocument/2006/relationships/tags" Target="../tags/tag391.xml"/><Relationship Id="rId33" Type="http://schemas.openxmlformats.org/officeDocument/2006/relationships/image" Target="../media/image13.png"/><Relationship Id="rId38" Type="http://schemas.openxmlformats.org/officeDocument/2006/relationships/image" Target="../media/image18.svg"/><Relationship Id="rId2" Type="http://schemas.openxmlformats.org/officeDocument/2006/relationships/customXml" Target="../../customXml/item48.xml"/><Relationship Id="rId16" Type="http://schemas.openxmlformats.org/officeDocument/2006/relationships/tags" Target="../tags/tag382.xml"/><Relationship Id="rId20" Type="http://schemas.openxmlformats.org/officeDocument/2006/relationships/tags" Target="../tags/tag386.xml"/><Relationship Id="rId29" Type="http://schemas.openxmlformats.org/officeDocument/2006/relationships/slideLayout" Target="../slideLayouts/slideLayout38.xml"/><Relationship Id="rId41" Type="http://schemas.openxmlformats.org/officeDocument/2006/relationships/image" Target="../media/image21.png"/><Relationship Id="rId1" Type="http://schemas.openxmlformats.org/officeDocument/2006/relationships/customXml" Target="../../customXml/item6.xml"/><Relationship Id="rId6" Type="http://schemas.openxmlformats.org/officeDocument/2006/relationships/tags" Target="../tags/tag372.xml"/><Relationship Id="rId11" Type="http://schemas.openxmlformats.org/officeDocument/2006/relationships/tags" Target="../tags/tag377.xml"/><Relationship Id="rId24" Type="http://schemas.openxmlformats.org/officeDocument/2006/relationships/tags" Target="../tags/tag390.xml"/><Relationship Id="rId32" Type="http://schemas.openxmlformats.org/officeDocument/2006/relationships/image" Target="../media/image12.svg"/><Relationship Id="rId37" Type="http://schemas.openxmlformats.org/officeDocument/2006/relationships/image" Target="../media/image17.png"/><Relationship Id="rId40" Type="http://schemas.openxmlformats.org/officeDocument/2006/relationships/image" Target="../media/image20.svg"/><Relationship Id="rId5" Type="http://schemas.openxmlformats.org/officeDocument/2006/relationships/tags" Target="../tags/tag371.xml"/><Relationship Id="rId15" Type="http://schemas.openxmlformats.org/officeDocument/2006/relationships/tags" Target="../tags/tag381.xml"/><Relationship Id="rId23" Type="http://schemas.openxmlformats.org/officeDocument/2006/relationships/tags" Target="../tags/tag389.xml"/><Relationship Id="rId28" Type="http://schemas.openxmlformats.org/officeDocument/2006/relationships/tags" Target="../tags/tag394.xml"/><Relationship Id="rId36" Type="http://schemas.openxmlformats.org/officeDocument/2006/relationships/image" Target="../media/image16.svg"/><Relationship Id="rId10" Type="http://schemas.openxmlformats.org/officeDocument/2006/relationships/tags" Target="../tags/tag376.xml"/><Relationship Id="rId19" Type="http://schemas.openxmlformats.org/officeDocument/2006/relationships/tags" Target="../tags/tag385.xml"/><Relationship Id="rId31" Type="http://schemas.openxmlformats.org/officeDocument/2006/relationships/image" Target="../media/image11.png"/><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tags" Target="../tags/tag388.xml"/><Relationship Id="rId27" Type="http://schemas.openxmlformats.org/officeDocument/2006/relationships/tags" Target="../tags/tag393.xml"/><Relationship Id="rId30" Type="http://schemas.openxmlformats.org/officeDocument/2006/relationships/image" Target="../media/image10.bin"/><Relationship Id="rId35"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tags" Target="../tags/tag482.xml"/><Relationship Id="rId13" Type="http://schemas.openxmlformats.org/officeDocument/2006/relationships/image" Target="../media/image29.png"/><Relationship Id="rId3" Type="http://schemas.openxmlformats.org/officeDocument/2006/relationships/tags" Target="../tags/tag477.xml"/><Relationship Id="rId7" Type="http://schemas.openxmlformats.org/officeDocument/2006/relationships/tags" Target="../tags/tag481.xml"/><Relationship Id="rId12" Type="http://schemas.openxmlformats.org/officeDocument/2006/relationships/image" Target="../media/image30.png"/><Relationship Id="rId2" Type="http://schemas.openxmlformats.org/officeDocument/2006/relationships/customXml" Target="../../customXml/item35.xml"/><Relationship Id="rId1" Type="http://schemas.openxmlformats.org/officeDocument/2006/relationships/customXml" Target="../../customXml/item53.xml"/><Relationship Id="rId6" Type="http://schemas.openxmlformats.org/officeDocument/2006/relationships/tags" Target="../tags/tag480.xml"/><Relationship Id="rId11" Type="http://schemas.openxmlformats.org/officeDocument/2006/relationships/slideLayout" Target="../slideLayouts/slideLayout6.xml"/><Relationship Id="rId5" Type="http://schemas.openxmlformats.org/officeDocument/2006/relationships/tags" Target="../tags/tag479.xml"/><Relationship Id="rId10" Type="http://schemas.openxmlformats.org/officeDocument/2006/relationships/tags" Target="../tags/tag484.xml"/><Relationship Id="rId4" Type="http://schemas.openxmlformats.org/officeDocument/2006/relationships/tags" Target="../tags/tag478.xml"/><Relationship Id="rId9" Type="http://schemas.openxmlformats.org/officeDocument/2006/relationships/tags" Target="../tags/tag483.xml"/></Relationships>
</file>

<file path=ppt/slides/_rels/slide21.xml.rels><?xml version="1.0" encoding="UTF-8" standalone="yes"?>
<Relationships xmlns="http://schemas.openxmlformats.org/package/2006/relationships"><Relationship Id="rId8" Type="http://schemas.openxmlformats.org/officeDocument/2006/relationships/tags" Target="../tags/tag490.xml"/><Relationship Id="rId3" Type="http://schemas.openxmlformats.org/officeDocument/2006/relationships/tags" Target="../tags/tag485.xml"/><Relationship Id="rId7" Type="http://schemas.openxmlformats.org/officeDocument/2006/relationships/tags" Target="../tags/tag489.xml"/><Relationship Id="rId2" Type="http://schemas.openxmlformats.org/officeDocument/2006/relationships/customXml" Target="../../customXml/item59.xml"/><Relationship Id="rId1" Type="http://schemas.openxmlformats.org/officeDocument/2006/relationships/customXml" Target="../../customXml/item39.xml"/><Relationship Id="rId6" Type="http://schemas.openxmlformats.org/officeDocument/2006/relationships/tags" Target="../tags/tag488.xml"/><Relationship Id="rId11" Type="http://schemas.openxmlformats.org/officeDocument/2006/relationships/image" Target="../media/image36.png"/><Relationship Id="rId5" Type="http://schemas.openxmlformats.org/officeDocument/2006/relationships/tags" Target="../tags/tag487.xml"/><Relationship Id="rId10" Type="http://schemas.openxmlformats.org/officeDocument/2006/relationships/slideLayout" Target="../slideLayouts/slideLayout6.xml"/><Relationship Id="rId4" Type="http://schemas.openxmlformats.org/officeDocument/2006/relationships/tags" Target="../tags/tag486.xml"/><Relationship Id="rId9" Type="http://schemas.openxmlformats.org/officeDocument/2006/relationships/tags" Target="../tags/tag491.xml"/></Relationships>
</file>

<file path=ppt/slides/_rels/slide22.xml.rels><?xml version="1.0" encoding="UTF-8" standalone="yes"?>
<Relationships xmlns="http://schemas.openxmlformats.org/package/2006/relationships"><Relationship Id="rId8" Type="http://schemas.openxmlformats.org/officeDocument/2006/relationships/tags" Target="../tags/tag497.xml"/><Relationship Id="rId3" Type="http://schemas.openxmlformats.org/officeDocument/2006/relationships/tags" Target="../tags/tag492.xml"/><Relationship Id="rId7" Type="http://schemas.openxmlformats.org/officeDocument/2006/relationships/tags" Target="../tags/tag496.xml"/><Relationship Id="rId12" Type="http://schemas.openxmlformats.org/officeDocument/2006/relationships/image" Target="../media/image43.png"/><Relationship Id="rId2" Type="http://schemas.openxmlformats.org/officeDocument/2006/relationships/customXml" Target="../../customXml/item71.xml"/><Relationship Id="rId1" Type="http://schemas.openxmlformats.org/officeDocument/2006/relationships/customXml" Target="../../customXml/item21.xml"/><Relationship Id="rId6" Type="http://schemas.openxmlformats.org/officeDocument/2006/relationships/tags" Target="../tags/tag495.xml"/><Relationship Id="rId11" Type="http://schemas.openxmlformats.org/officeDocument/2006/relationships/image" Target="../media/image42.png"/><Relationship Id="rId5" Type="http://schemas.openxmlformats.org/officeDocument/2006/relationships/tags" Target="../tags/tag494.xml"/><Relationship Id="rId10" Type="http://schemas.openxmlformats.org/officeDocument/2006/relationships/slideLayout" Target="../slideLayouts/slideLayout6.xml"/><Relationship Id="rId4" Type="http://schemas.openxmlformats.org/officeDocument/2006/relationships/tags" Target="../tags/tag493.xml"/><Relationship Id="rId9" Type="http://schemas.openxmlformats.org/officeDocument/2006/relationships/tags" Target="../tags/tag498.xml"/></Relationships>
</file>

<file path=ppt/slides/_rels/slide23.xml.rels><?xml version="1.0" encoding="UTF-8" standalone="yes"?>
<Relationships xmlns="http://schemas.openxmlformats.org/package/2006/relationships"><Relationship Id="rId8" Type="http://schemas.openxmlformats.org/officeDocument/2006/relationships/tags" Target="../tags/tag504.xml"/><Relationship Id="rId3" Type="http://schemas.openxmlformats.org/officeDocument/2006/relationships/tags" Target="../tags/tag499.xml"/><Relationship Id="rId7" Type="http://schemas.openxmlformats.org/officeDocument/2006/relationships/tags" Target="../tags/tag503.xml"/><Relationship Id="rId2" Type="http://schemas.openxmlformats.org/officeDocument/2006/relationships/customXml" Target="../../customXml/item45.xml"/><Relationship Id="rId1" Type="http://schemas.openxmlformats.org/officeDocument/2006/relationships/customXml" Target="../../customXml/item42.xml"/><Relationship Id="rId6" Type="http://schemas.openxmlformats.org/officeDocument/2006/relationships/tags" Target="../tags/tag502.xml"/><Relationship Id="rId5" Type="http://schemas.openxmlformats.org/officeDocument/2006/relationships/tags" Target="../tags/tag501.xml"/><Relationship Id="rId10" Type="http://schemas.openxmlformats.org/officeDocument/2006/relationships/image" Target="../media/image44.png"/><Relationship Id="rId4" Type="http://schemas.openxmlformats.org/officeDocument/2006/relationships/tags" Target="../tags/tag500.xml"/><Relationship Id="rId9"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tags" Target="../tags/tag510.xml"/><Relationship Id="rId3" Type="http://schemas.openxmlformats.org/officeDocument/2006/relationships/tags" Target="../tags/tag505.xml"/><Relationship Id="rId7" Type="http://schemas.openxmlformats.org/officeDocument/2006/relationships/tags" Target="../tags/tag509.xml"/><Relationship Id="rId2" Type="http://schemas.openxmlformats.org/officeDocument/2006/relationships/customXml" Target="../../customXml/item54.xml"/><Relationship Id="rId1" Type="http://schemas.openxmlformats.org/officeDocument/2006/relationships/customXml" Target="../../customXml/item68.xml"/><Relationship Id="rId6" Type="http://schemas.openxmlformats.org/officeDocument/2006/relationships/tags" Target="../tags/tag508.xml"/><Relationship Id="rId5" Type="http://schemas.openxmlformats.org/officeDocument/2006/relationships/tags" Target="../tags/tag507.xml"/><Relationship Id="rId10" Type="http://schemas.openxmlformats.org/officeDocument/2006/relationships/image" Target="../media/image45.png"/><Relationship Id="rId4" Type="http://schemas.openxmlformats.org/officeDocument/2006/relationships/tags" Target="../tags/tag506.xml"/><Relationship Id="rId9"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tags" Target="../tags/tag516.xml"/><Relationship Id="rId3" Type="http://schemas.openxmlformats.org/officeDocument/2006/relationships/tags" Target="../tags/tag511.xml"/><Relationship Id="rId7" Type="http://schemas.openxmlformats.org/officeDocument/2006/relationships/tags" Target="../tags/tag515.xml"/><Relationship Id="rId2" Type="http://schemas.openxmlformats.org/officeDocument/2006/relationships/customXml" Target="../../customXml/item13.xml"/><Relationship Id="rId1" Type="http://schemas.openxmlformats.org/officeDocument/2006/relationships/customXml" Target="../../customXml/item60.xml"/><Relationship Id="rId6" Type="http://schemas.openxmlformats.org/officeDocument/2006/relationships/tags" Target="../tags/tag514.xml"/><Relationship Id="rId5" Type="http://schemas.openxmlformats.org/officeDocument/2006/relationships/tags" Target="../tags/tag513.xml"/><Relationship Id="rId10" Type="http://schemas.openxmlformats.org/officeDocument/2006/relationships/image" Target="../media/image46.png"/><Relationship Id="rId4" Type="http://schemas.openxmlformats.org/officeDocument/2006/relationships/tags" Target="../tags/tag512.xml"/><Relationship Id="rId9"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tags" Target="../tags/tag517.xml"/><Relationship Id="rId7" Type="http://schemas.openxmlformats.org/officeDocument/2006/relationships/image" Target="../media/image47.jpeg"/><Relationship Id="rId2" Type="http://schemas.openxmlformats.org/officeDocument/2006/relationships/customXml" Target="../../customXml/item26.xml"/><Relationship Id="rId1" Type="http://schemas.openxmlformats.org/officeDocument/2006/relationships/customXml" Target="../../customXml/item51.xml"/><Relationship Id="rId6" Type="http://schemas.openxmlformats.org/officeDocument/2006/relationships/slideLayout" Target="../slideLayouts/slideLayout3.xml"/><Relationship Id="rId5" Type="http://schemas.openxmlformats.org/officeDocument/2006/relationships/tags" Target="../tags/tag519.xml"/><Relationship Id="rId4" Type="http://schemas.openxmlformats.org/officeDocument/2006/relationships/tags" Target="../tags/tag518.xml"/></Relationships>
</file>

<file path=ppt/slides/_rels/slide27.xml.rels><?xml version="1.0" encoding="UTF-8" standalone="yes"?>
<Relationships xmlns="http://schemas.openxmlformats.org/package/2006/relationships"><Relationship Id="rId8" Type="http://schemas.openxmlformats.org/officeDocument/2006/relationships/tags" Target="../tags/tag525.xml"/><Relationship Id="rId13" Type="http://schemas.openxmlformats.org/officeDocument/2006/relationships/image" Target="../media/image48.png"/><Relationship Id="rId3" Type="http://schemas.openxmlformats.org/officeDocument/2006/relationships/tags" Target="../tags/tag520.xml"/><Relationship Id="rId7" Type="http://schemas.openxmlformats.org/officeDocument/2006/relationships/tags" Target="../tags/tag524.xml"/><Relationship Id="rId12" Type="http://schemas.openxmlformats.org/officeDocument/2006/relationships/image" Target="../media/image30.png"/><Relationship Id="rId2" Type="http://schemas.openxmlformats.org/officeDocument/2006/relationships/customXml" Target="../../customXml/item64.xml"/><Relationship Id="rId1" Type="http://schemas.openxmlformats.org/officeDocument/2006/relationships/customXml" Target="../../customXml/item50.xml"/><Relationship Id="rId6" Type="http://schemas.openxmlformats.org/officeDocument/2006/relationships/tags" Target="../tags/tag523.xml"/><Relationship Id="rId11" Type="http://schemas.openxmlformats.org/officeDocument/2006/relationships/slideLayout" Target="../slideLayouts/slideLayout6.xml"/><Relationship Id="rId5" Type="http://schemas.openxmlformats.org/officeDocument/2006/relationships/tags" Target="../tags/tag522.xml"/><Relationship Id="rId10" Type="http://schemas.openxmlformats.org/officeDocument/2006/relationships/tags" Target="../tags/tag527.xml"/><Relationship Id="rId4" Type="http://schemas.openxmlformats.org/officeDocument/2006/relationships/tags" Target="../tags/tag521.xml"/><Relationship Id="rId9" Type="http://schemas.openxmlformats.org/officeDocument/2006/relationships/tags" Target="../tags/tag526.xml"/></Relationships>
</file>

<file path=ppt/slides/_rels/slide28.xml.rels><?xml version="1.0" encoding="UTF-8" standalone="yes"?>
<Relationships xmlns="http://schemas.openxmlformats.org/package/2006/relationships"><Relationship Id="rId8" Type="http://schemas.openxmlformats.org/officeDocument/2006/relationships/tags" Target="../tags/tag533.xml"/><Relationship Id="rId3" Type="http://schemas.openxmlformats.org/officeDocument/2006/relationships/tags" Target="../tags/tag528.xml"/><Relationship Id="rId7" Type="http://schemas.openxmlformats.org/officeDocument/2006/relationships/tags" Target="../tags/tag532.xml"/><Relationship Id="rId2" Type="http://schemas.openxmlformats.org/officeDocument/2006/relationships/customXml" Target="../../customXml/item58.xml"/><Relationship Id="rId1" Type="http://schemas.openxmlformats.org/officeDocument/2006/relationships/customXml" Target="../../customXml/item38.xml"/><Relationship Id="rId6" Type="http://schemas.openxmlformats.org/officeDocument/2006/relationships/tags" Target="../tags/tag531.xml"/><Relationship Id="rId5" Type="http://schemas.openxmlformats.org/officeDocument/2006/relationships/tags" Target="../tags/tag530.xml"/><Relationship Id="rId10" Type="http://schemas.openxmlformats.org/officeDocument/2006/relationships/image" Target="../media/image49.png"/><Relationship Id="rId4" Type="http://schemas.openxmlformats.org/officeDocument/2006/relationships/tags" Target="../tags/tag529.xml"/><Relationship Id="rId9"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tags" Target="../tags/tag539.xml"/><Relationship Id="rId3" Type="http://schemas.openxmlformats.org/officeDocument/2006/relationships/tags" Target="../tags/tag534.xml"/><Relationship Id="rId7" Type="http://schemas.openxmlformats.org/officeDocument/2006/relationships/tags" Target="../tags/tag538.xml"/><Relationship Id="rId2" Type="http://schemas.openxmlformats.org/officeDocument/2006/relationships/customXml" Target="../../customXml/item31.xml"/><Relationship Id="rId1" Type="http://schemas.openxmlformats.org/officeDocument/2006/relationships/customXml" Target="../../customXml/item36.xml"/><Relationship Id="rId6" Type="http://schemas.openxmlformats.org/officeDocument/2006/relationships/tags" Target="../tags/tag537.xml"/><Relationship Id="rId5" Type="http://schemas.openxmlformats.org/officeDocument/2006/relationships/tags" Target="../tags/tag536.xml"/><Relationship Id="rId10" Type="http://schemas.openxmlformats.org/officeDocument/2006/relationships/image" Target="../media/image50.png"/><Relationship Id="rId4" Type="http://schemas.openxmlformats.org/officeDocument/2006/relationships/tags" Target="../tags/tag535.xml"/><Relationship Id="rId9"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395.xml"/><Relationship Id="rId7" Type="http://schemas.openxmlformats.org/officeDocument/2006/relationships/image" Target="../media/image23.bin"/><Relationship Id="rId2" Type="http://schemas.openxmlformats.org/officeDocument/2006/relationships/customXml" Target="../../customXml/item23.xml"/><Relationship Id="rId1" Type="http://schemas.openxmlformats.org/officeDocument/2006/relationships/customXml" Target="../../customXml/item74.xml"/><Relationship Id="rId6" Type="http://schemas.openxmlformats.org/officeDocument/2006/relationships/slideLayout" Target="../slideLayouts/slideLayout3.xml"/><Relationship Id="rId5" Type="http://schemas.openxmlformats.org/officeDocument/2006/relationships/tags" Target="../tags/tag397.xml"/><Relationship Id="rId4" Type="http://schemas.openxmlformats.org/officeDocument/2006/relationships/tags" Target="../tags/tag396.xml"/></Relationships>
</file>

<file path=ppt/slides/_rels/slide30.xml.rels><?xml version="1.0" encoding="UTF-8" standalone="yes"?>
<Relationships xmlns="http://schemas.openxmlformats.org/package/2006/relationships"><Relationship Id="rId8" Type="http://schemas.openxmlformats.org/officeDocument/2006/relationships/tags" Target="../tags/tag545.xml"/><Relationship Id="rId3" Type="http://schemas.openxmlformats.org/officeDocument/2006/relationships/tags" Target="../tags/tag540.xml"/><Relationship Id="rId7" Type="http://schemas.openxmlformats.org/officeDocument/2006/relationships/tags" Target="../tags/tag544.xml"/><Relationship Id="rId12" Type="http://schemas.openxmlformats.org/officeDocument/2006/relationships/image" Target="../media/image51.png"/><Relationship Id="rId2" Type="http://schemas.openxmlformats.org/officeDocument/2006/relationships/customXml" Target="../../customXml/item30.xml"/><Relationship Id="rId1" Type="http://schemas.openxmlformats.org/officeDocument/2006/relationships/customXml" Target="../../customXml/item76.xml"/><Relationship Id="rId6" Type="http://schemas.openxmlformats.org/officeDocument/2006/relationships/tags" Target="../tags/tag543.xml"/><Relationship Id="rId11" Type="http://schemas.openxmlformats.org/officeDocument/2006/relationships/image" Target="../media/image42.png"/><Relationship Id="rId5" Type="http://schemas.openxmlformats.org/officeDocument/2006/relationships/tags" Target="../tags/tag542.xml"/><Relationship Id="rId10" Type="http://schemas.openxmlformats.org/officeDocument/2006/relationships/slideLayout" Target="../slideLayouts/slideLayout6.xml"/><Relationship Id="rId4" Type="http://schemas.openxmlformats.org/officeDocument/2006/relationships/tags" Target="../tags/tag541.xml"/><Relationship Id="rId9" Type="http://schemas.openxmlformats.org/officeDocument/2006/relationships/tags" Target="../tags/tag546.xml"/></Relationships>
</file>

<file path=ppt/slides/_rels/slide31.xml.rels><?xml version="1.0" encoding="UTF-8" standalone="yes"?>
<Relationships xmlns="http://schemas.openxmlformats.org/package/2006/relationships"><Relationship Id="rId8" Type="http://schemas.openxmlformats.org/officeDocument/2006/relationships/tags" Target="../tags/tag552.xml"/><Relationship Id="rId3" Type="http://schemas.openxmlformats.org/officeDocument/2006/relationships/tags" Target="../tags/tag547.xml"/><Relationship Id="rId7" Type="http://schemas.openxmlformats.org/officeDocument/2006/relationships/tags" Target="../tags/tag551.xml"/><Relationship Id="rId12" Type="http://schemas.openxmlformats.org/officeDocument/2006/relationships/image" Target="../media/image53.png"/><Relationship Id="rId2" Type="http://schemas.openxmlformats.org/officeDocument/2006/relationships/customXml" Target="../../customXml/item2.xml"/><Relationship Id="rId1" Type="http://schemas.openxmlformats.org/officeDocument/2006/relationships/customXml" Target="../../customXml/item22.xml"/><Relationship Id="rId6" Type="http://schemas.openxmlformats.org/officeDocument/2006/relationships/tags" Target="../tags/tag550.xml"/><Relationship Id="rId11" Type="http://schemas.openxmlformats.org/officeDocument/2006/relationships/image" Target="../media/image52.png"/><Relationship Id="rId5" Type="http://schemas.openxmlformats.org/officeDocument/2006/relationships/tags" Target="../tags/tag549.xml"/><Relationship Id="rId10" Type="http://schemas.openxmlformats.org/officeDocument/2006/relationships/slideLayout" Target="../slideLayouts/slideLayout6.xml"/><Relationship Id="rId4" Type="http://schemas.openxmlformats.org/officeDocument/2006/relationships/tags" Target="../tags/tag548.xml"/><Relationship Id="rId9" Type="http://schemas.openxmlformats.org/officeDocument/2006/relationships/tags" Target="../tags/tag553.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554.xml"/><Relationship Id="rId7" Type="http://schemas.openxmlformats.org/officeDocument/2006/relationships/tags" Target="../tags/tag558.xml"/><Relationship Id="rId2" Type="http://schemas.openxmlformats.org/officeDocument/2006/relationships/customXml" Target="../../customXml/item72.xml"/><Relationship Id="rId1" Type="http://schemas.openxmlformats.org/officeDocument/2006/relationships/customXml" Target="../../customXml/item61.xml"/><Relationship Id="rId6" Type="http://schemas.openxmlformats.org/officeDocument/2006/relationships/tags" Target="../tags/tag557.xml"/><Relationship Id="rId5" Type="http://schemas.openxmlformats.org/officeDocument/2006/relationships/tags" Target="../tags/tag556.xml"/><Relationship Id="rId4" Type="http://schemas.openxmlformats.org/officeDocument/2006/relationships/tags" Target="../tags/tag555.xml"/></Relationships>
</file>

<file path=ppt/slides/_rels/slide33.xml.rels><?xml version="1.0" encoding="UTF-8" standalone="yes"?>
<Relationships xmlns="http://schemas.openxmlformats.org/package/2006/relationships"><Relationship Id="rId3" Type="http://schemas.openxmlformats.org/officeDocument/2006/relationships/tags" Target="../tags/tag559.xml"/><Relationship Id="rId7" Type="http://schemas.openxmlformats.org/officeDocument/2006/relationships/image" Target="../media/image54.jpeg"/><Relationship Id="rId2" Type="http://schemas.openxmlformats.org/officeDocument/2006/relationships/customXml" Target="../../customXml/item10.xml"/><Relationship Id="rId1" Type="http://schemas.openxmlformats.org/officeDocument/2006/relationships/customXml" Target="../../customXml/item70.xml"/><Relationship Id="rId6" Type="http://schemas.openxmlformats.org/officeDocument/2006/relationships/slideLayout" Target="../slideLayouts/slideLayout3.xml"/><Relationship Id="rId5" Type="http://schemas.openxmlformats.org/officeDocument/2006/relationships/tags" Target="../tags/tag561.xml"/><Relationship Id="rId4" Type="http://schemas.openxmlformats.org/officeDocument/2006/relationships/tags" Target="../tags/tag560.xml"/></Relationships>
</file>

<file path=ppt/slides/_rels/slide34.xml.rels><?xml version="1.0" encoding="UTF-8" standalone="yes"?>
<Relationships xmlns="http://schemas.openxmlformats.org/package/2006/relationships"><Relationship Id="rId8" Type="http://schemas.openxmlformats.org/officeDocument/2006/relationships/tags" Target="../tags/tag567.xml"/><Relationship Id="rId3" Type="http://schemas.openxmlformats.org/officeDocument/2006/relationships/tags" Target="../tags/tag562.xml"/><Relationship Id="rId7" Type="http://schemas.openxmlformats.org/officeDocument/2006/relationships/tags" Target="../tags/tag566.xml"/><Relationship Id="rId2" Type="http://schemas.openxmlformats.org/officeDocument/2006/relationships/customXml" Target="../../customXml/item27.xml"/><Relationship Id="rId1" Type="http://schemas.openxmlformats.org/officeDocument/2006/relationships/customXml" Target="../../customXml/item16.xml"/><Relationship Id="rId6" Type="http://schemas.openxmlformats.org/officeDocument/2006/relationships/tags" Target="../tags/tag565.xml"/><Relationship Id="rId11" Type="http://schemas.openxmlformats.org/officeDocument/2006/relationships/image" Target="../media/image30.png"/><Relationship Id="rId5" Type="http://schemas.openxmlformats.org/officeDocument/2006/relationships/tags" Target="../tags/tag564.xml"/><Relationship Id="rId10" Type="http://schemas.openxmlformats.org/officeDocument/2006/relationships/slideLayout" Target="../slideLayouts/slideLayout6.xml"/><Relationship Id="rId4" Type="http://schemas.openxmlformats.org/officeDocument/2006/relationships/tags" Target="../tags/tag563.xml"/><Relationship Id="rId9" Type="http://schemas.openxmlformats.org/officeDocument/2006/relationships/tags" Target="../tags/tag568.xml"/></Relationships>
</file>

<file path=ppt/slides/_rels/slide35.xml.rels><?xml version="1.0" encoding="UTF-8" standalone="yes"?>
<Relationships xmlns="http://schemas.openxmlformats.org/package/2006/relationships"><Relationship Id="rId8" Type="http://schemas.openxmlformats.org/officeDocument/2006/relationships/tags" Target="../tags/tag574.xml"/><Relationship Id="rId3" Type="http://schemas.openxmlformats.org/officeDocument/2006/relationships/tags" Target="../tags/tag569.xml"/><Relationship Id="rId7" Type="http://schemas.openxmlformats.org/officeDocument/2006/relationships/tags" Target="../tags/tag573.xml"/><Relationship Id="rId2" Type="http://schemas.openxmlformats.org/officeDocument/2006/relationships/customXml" Target="../../customXml/item75.xml"/><Relationship Id="rId1" Type="http://schemas.openxmlformats.org/officeDocument/2006/relationships/customXml" Target="../../customXml/item63.xml"/><Relationship Id="rId6" Type="http://schemas.openxmlformats.org/officeDocument/2006/relationships/tags" Target="../tags/tag572.xml"/><Relationship Id="rId11" Type="http://schemas.openxmlformats.org/officeDocument/2006/relationships/image" Target="../media/image55.png"/><Relationship Id="rId5" Type="http://schemas.openxmlformats.org/officeDocument/2006/relationships/tags" Target="../tags/tag571.xml"/><Relationship Id="rId10" Type="http://schemas.openxmlformats.org/officeDocument/2006/relationships/slideLayout" Target="../slideLayouts/slideLayout6.xml"/><Relationship Id="rId4" Type="http://schemas.openxmlformats.org/officeDocument/2006/relationships/tags" Target="../tags/tag570.xml"/><Relationship Id="rId9" Type="http://schemas.openxmlformats.org/officeDocument/2006/relationships/tags" Target="../tags/tag575.xml"/></Relationships>
</file>

<file path=ppt/slides/_rels/slide36.xml.rels><?xml version="1.0" encoding="UTF-8" standalone="yes"?>
<Relationships xmlns="http://schemas.openxmlformats.org/package/2006/relationships"><Relationship Id="rId8" Type="http://schemas.openxmlformats.org/officeDocument/2006/relationships/tags" Target="../tags/tag581.xml"/><Relationship Id="rId3" Type="http://schemas.openxmlformats.org/officeDocument/2006/relationships/tags" Target="../tags/tag576.xml"/><Relationship Id="rId7" Type="http://schemas.openxmlformats.org/officeDocument/2006/relationships/tags" Target="../tags/tag580.xml"/><Relationship Id="rId2" Type="http://schemas.openxmlformats.org/officeDocument/2006/relationships/customXml" Target="../../customXml/item9.xml"/><Relationship Id="rId1" Type="http://schemas.openxmlformats.org/officeDocument/2006/relationships/customXml" Target="../../customXml/item66.xml"/><Relationship Id="rId6" Type="http://schemas.openxmlformats.org/officeDocument/2006/relationships/tags" Target="../tags/tag579.xml"/><Relationship Id="rId11" Type="http://schemas.openxmlformats.org/officeDocument/2006/relationships/image" Target="../media/image56.png"/><Relationship Id="rId5" Type="http://schemas.openxmlformats.org/officeDocument/2006/relationships/tags" Target="../tags/tag578.xml"/><Relationship Id="rId10" Type="http://schemas.openxmlformats.org/officeDocument/2006/relationships/hyperlink" Target="http://www.wellonemoney.co.uk/" TargetMode="External"/><Relationship Id="rId4" Type="http://schemas.openxmlformats.org/officeDocument/2006/relationships/tags" Target="../tags/tag577.xml"/><Relationship Id="rId9"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tags" Target="../tags/tag582.xml"/><Relationship Id="rId7" Type="http://schemas.openxmlformats.org/officeDocument/2006/relationships/image" Target="../media/image57.jpg"/><Relationship Id="rId2" Type="http://schemas.openxmlformats.org/officeDocument/2006/relationships/customXml" Target="../../customXml/item73.xml"/><Relationship Id="rId1" Type="http://schemas.openxmlformats.org/officeDocument/2006/relationships/customXml" Target="../../customXml/item37.xml"/><Relationship Id="rId6" Type="http://schemas.openxmlformats.org/officeDocument/2006/relationships/slideLayout" Target="../slideLayouts/slideLayout3.xml"/><Relationship Id="rId5" Type="http://schemas.openxmlformats.org/officeDocument/2006/relationships/tags" Target="../tags/tag584.xml"/><Relationship Id="rId4" Type="http://schemas.openxmlformats.org/officeDocument/2006/relationships/tags" Target="../tags/tag583.xml"/></Relationships>
</file>

<file path=ppt/slides/_rels/slide38.xml.rels><?xml version="1.0" encoding="UTF-8" standalone="yes"?>
<Relationships xmlns="http://schemas.openxmlformats.org/package/2006/relationships"><Relationship Id="rId8" Type="http://schemas.openxmlformats.org/officeDocument/2006/relationships/tags" Target="../tags/tag592.xml"/><Relationship Id="rId13" Type="http://schemas.openxmlformats.org/officeDocument/2006/relationships/image" Target="../media/image58.png"/><Relationship Id="rId3" Type="http://schemas.openxmlformats.org/officeDocument/2006/relationships/tags" Target="../tags/tag587.xml"/><Relationship Id="rId7" Type="http://schemas.openxmlformats.org/officeDocument/2006/relationships/tags" Target="../tags/tag591.xml"/><Relationship Id="rId12" Type="http://schemas.openxmlformats.org/officeDocument/2006/relationships/hyperlink" Target="https://www.pensiontracingservice.com/" TargetMode="External"/><Relationship Id="rId2" Type="http://schemas.openxmlformats.org/officeDocument/2006/relationships/tags" Target="../tags/tag586.xml"/><Relationship Id="rId1" Type="http://schemas.openxmlformats.org/officeDocument/2006/relationships/tags" Target="../tags/tag585.xml"/><Relationship Id="rId6" Type="http://schemas.openxmlformats.org/officeDocument/2006/relationships/tags" Target="../tags/tag590.xml"/><Relationship Id="rId11" Type="http://schemas.openxmlformats.org/officeDocument/2006/relationships/hyperlink" Target="https://www.gov.uk/find-pension-contact-details" TargetMode="External"/><Relationship Id="rId5" Type="http://schemas.openxmlformats.org/officeDocument/2006/relationships/tags" Target="../tags/tag589.xml"/><Relationship Id="rId10" Type="http://schemas.openxmlformats.org/officeDocument/2006/relationships/hyperlink" Target="https://www.moneyhelper.org.uk/en" TargetMode="External"/><Relationship Id="rId4" Type="http://schemas.openxmlformats.org/officeDocument/2006/relationships/tags" Target="../tags/tag588.xml"/><Relationship Id="rId9" Type="http://schemas.openxmlformats.org/officeDocument/2006/relationships/slideLayout" Target="../slideLayouts/slideLayout37.xml"/><Relationship Id="rId14" Type="http://schemas.openxmlformats.org/officeDocument/2006/relationships/image" Target="../media/image59.png"/></Relationships>
</file>

<file path=ppt/slides/_rels/slide39.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hyperlink" Target="http://www.theaonmastertrust.co.uk/" TargetMode="External"/><Relationship Id="rId18" Type="http://schemas.openxmlformats.org/officeDocument/2006/relationships/image" Target="../media/image63.svg"/><Relationship Id="rId3" Type="http://schemas.openxmlformats.org/officeDocument/2006/relationships/tags" Target="../tags/tag593.xml"/><Relationship Id="rId21" Type="http://schemas.openxmlformats.org/officeDocument/2006/relationships/image" Target="../media/image66.png"/><Relationship Id="rId7" Type="http://schemas.openxmlformats.org/officeDocument/2006/relationships/tags" Target="../tags/tag597.xml"/><Relationship Id="rId12" Type="http://schemas.openxmlformats.org/officeDocument/2006/relationships/slideLayout" Target="../slideLayouts/slideLayout6.xml"/><Relationship Id="rId17" Type="http://schemas.openxmlformats.org/officeDocument/2006/relationships/image" Target="../media/image62.png"/><Relationship Id="rId2" Type="http://schemas.openxmlformats.org/officeDocument/2006/relationships/customXml" Target="../../customXml/item44.xml"/><Relationship Id="rId16" Type="http://schemas.openxmlformats.org/officeDocument/2006/relationships/image" Target="../media/image61.svg"/><Relationship Id="rId20" Type="http://schemas.openxmlformats.org/officeDocument/2006/relationships/image" Target="../media/image65.svg"/><Relationship Id="rId1" Type="http://schemas.openxmlformats.org/officeDocument/2006/relationships/customXml" Target="../../customXml/item32.xml"/><Relationship Id="rId6" Type="http://schemas.openxmlformats.org/officeDocument/2006/relationships/tags" Target="../tags/tag596.xml"/><Relationship Id="rId11" Type="http://schemas.openxmlformats.org/officeDocument/2006/relationships/tags" Target="../tags/tag601.xml"/><Relationship Id="rId5" Type="http://schemas.openxmlformats.org/officeDocument/2006/relationships/tags" Target="../tags/tag595.xml"/><Relationship Id="rId15" Type="http://schemas.openxmlformats.org/officeDocument/2006/relationships/image" Target="../media/image60.png"/><Relationship Id="rId10" Type="http://schemas.openxmlformats.org/officeDocument/2006/relationships/tags" Target="../tags/tag600.xml"/><Relationship Id="rId19" Type="http://schemas.openxmlformats.org/officeDocument/2006/relationships/image" Target="../media/image64.png"/><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hyperlink" Target="mailto:admin@theaonmt.co.uk" TargetMode="External"/><Relationship Id="rId22" Type="http://schemas.openxmlformats.org/officeDocument/2006/relationships/image" Target="../media/image67.svg"/></Relationships>
</file>

<file path=ppt/slides/_rels/slide4.xml.rels><?xml version="1.0" encoding="UTF-8" standalone="yes"?>
<Relationships xmlns="http://schemas.openxmlformats.org/package/2006/relationships"><Relationship Id="rId3" Type="http://schemas.openxmlformats.org/officeDocument/2006/relationships/tags" Target="../tags/tag398.xml"/><Relationship Id="rId7" Type="http://schemas.openxmlformats.org/officeDocument/2006/relationships/image" Target="../media/image24.bin"/><Relationship Id="rId2" Type="http://schemas.openxmlformats.org/officeDocument/2006/relationships/customXml" Target="../../customXml/item62.xml"/><Relationship Id="rId1" Type="http://schemas.openxmlformats.org/officeDocument/2006/relationships/customXml" Target="../../customXml/item19.xml"/><Relationship Id="rId6" Type="http://schemas.openxmlformats.org/officeDocument/2006/relationships/slideLayout" Target="../slideLayouts/slideLayout1.xml"/><Relationship Id="rId5" Type="http://schemas.openxmlformats.org/officeDocument/2006/relationships/tags" Target="../tags/tag400.xml"/><Relationship Id="rId4" Type="http://schemas.openxmlformats.org/officeDocument/2006/relationships/tags" Target="../tags/tag39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customXml" Target="../../customXml/item3.xml"/><Relationship Id="rId1" Type="http://schemas.openxmlformats.org/officeDocument/2006/relationships/customXml" Target="../../customXml/item8.xml"/><Relationship Id="rId4"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8" Type="http://schemas.openxmlformats.org/officeDocument/2006/relationships/tags" Target="../tags/tag406.xml"/><Relationship Id="rId3" Type="http://schemas.openxmlformats.org/officeDocument/2006/relationships/tags" Target="../tags/tag401.xml"/><Relationship Id="rId7" Type="http://schemas.openxmlformats.org/officeDocument/2006/relationships/tags" Target="../tags/tag405.xml"/><Relationship Id="rId2" Type="http://schemas.openxmlformats.org/officeDocument/2006/relationships/customXml" Target="../../customXml/item55.xml"/><Relationship Id="rId1" Type="http://schemas.openxmlformats.org/officeDocument/2006/relationships/customXml" Target="../../customXml/item34.xml"/><Relationship Id="rId6" Type="http://schemas.openxmlformats.org/officeDocument/2006/relationships/tags" Target="../tags/tag404.xml"/><Relationship Id="rId5" Type="http://schemas.openxmlformats.org/officeDocument/2006/relationships/tags" Target="../tags/tag403.xml"/><Relationship Id="rId10" Type="http://schemas.openxmlformats.org/officeDocument/2006/relationships/image" Target="../media/image25.png"/><Relationship Id="rId4" Type="http://schemas.openxmlformats.org/officeDocument/2006/relationships/tags" Target="../tags/tag402.xml"/><Relationship Id="rId9"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tags" Target="../tags/tag412.xml"/><Relationship Id="rId3" Type="http://schemas.openxmlformats.org/officeDocument/2006/relationships/tags" Target="../tags/tag407.xml"/><Relationship Id="rId7" Type="http://schemas.openxmlformats.org/officeDocument/2006/relationships/tags" Target="../tags/tag411.xml"/><Relationship Id="rId2" Type="http://schemas.openxmlformats.org/officeDocument/2006/relationships/customXml" Target="../../customXml/item15.xml"/><Relationship Id="rId1" Type="http://schemas.openxmlformats.org/officeDocument/2006/relationships/customXml" Target="../../customXml/item1.xml"/><Relationship Id="rId6" Type="http://schemas.openxmlformats.org/officeDocument/2006/relationships/tags" Target="../tags/tag410.xml"/><Relationship Id="rId11" Type="http://schemas.openxmlformats.org/officeDocument/2006/relationships/image" Target="cid:image001.png@01D9BB1B.CE4093B0" TargetMode="External"/><Relationship Id="rId5" Type="http://schemas.openxmlformats.org/officeDocument/2006/relationships/tags" Target="../tags/tag409.xml"/><Relationship Id="rId10" Type="http://schemas.openxmlformats.org/officeDocument/2006/relationships/image" Target="../media/image26.png"/><Relationship Id="rId4" Type="http://schemas.openxmlformats.org/officeDocument/2006/relationships/tags" Target="../tags/tag408.xml"/><Relationship Id="rId9"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413.xml"/><Relationship Id="rId7" Type="http://schemas.openxmlformats.org/officeDocument/2006/relationships/image" Target="../media/image27.jpeg"/><Relationship Id="rId2" Type="http://schemas.openxmlformats.org/officeDocument/2006/relationships/customXml" Target="../../customXml/item20.xml"/><Relationship Id="rId1" Type="http://schemas.openxmlformats.org/officeDocument/2006/relationships/customXml" Target="../../customXml/item69.xml"/><Relationship Id="rId6" Type="http://schemas.openxmlformats.org/officeDocument/2006/relationships/slideLayout" Target="../slideLayouts/slideLayout3.xml"/><Relationship Id="rId5" Type="http://schemas.openxmlformats.org/officeDocument/2006/relationships/tags" Target="../tags/tag415.xml"/><Relationship Id="rId4" Type="http://schemas.openxmlformats.org/officeDocument/2006/relationships/tags" Target="../tags/tag414.xml"/></Relationships>
</file>

<file path=ppt/slides/_rels/slide8.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image" Target="../media/image30.png"/><Relationship Id="rId3" Type="http://schemas.openxmlformats.org/officeDocument/2006/relationships/tags" Target="../tags/tag418.xml"/><Relationship Id="rId7" Type="http://schemas.openxmlformats.org/officeDocument/2006/relationships/tags" Target="../tags/tag422.xml"/><Relationship Id="rId12" Type="http://schemas.openxmlformats.org/officeDocument/2006/relationships/image" Target="../media/image29.png"/><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image" Target="../media/image28.png"/><Relationship Id="rId5" Type="http://schemas.openxmlformats.org/officeDocument/2006/relationships/tags" Target="../tags/tag420.xml"/><Relationship Id="rId10" Type="http://schemas.openxmlformats.org/officeDocument/2006/relationships/notesSlide" Target="../notesSlides/notesSlide1.xml"/><Relationship Id="rId4" Type="http://schemas.openxmlformats.org/officeDocument/2006/relationships/tags" Target="../tags/tag419.xml"/><Relationship Id="rId9"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26.xml"/><Relationship Id="rId7" Type="http://schemas.openxmlformats.org/officeDocument/2006/relationships/slideLayout" Target="../slideLayouts/slideLayout60.xml"/><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image" Target="../media/image32.png"/><Relationship Id="rId5" Type="http://schemas.openxmlformats.org/officeDocument/2006/relationships/tags" Target="../tags/tag428.xml"/><Relationship Id="rId10" Type="http://schemas.openxmlformats.org/officeDocument/2006/relationships/image" Target="../media/image31.png"/><Relationship Id="rId4" Type="http://schemas.openxmlformats.org/officeDocument/2006/relationships/tags" Target="../tags/tag427.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BF2350-3572-BFD9-7E48-F593D696ACB1}"/>
              </a:ext>
            </a:extLst>
          </p:cNvPr>
          <p:cNvSpPr>
            <a:spLocks noGrp="1"/>
          </p:cNvSpPr>
          <p:nvPr>
            <p:ph type="title"/>
            <p:custDataLst>
              <p:tags r:id="rId4"/>
            </p:custDataLst>
          </p:nvPr>
        </p:nvSpPr>
        <p:spPr>
          <a:xfrm>
            <a:off x="397276" y="4223954"/>
            <a:ext cx="3542950" cy="1404000"/>
          </a:xfrm>
        </p:spPr>
        <p:txBody>
          <a:bodyPr/>
          <a:lstStyle/>
          <a:p>
            <a:r>
              <a:rPr lang="en-GB" dirty="0"/>
              <a:t>The United Reformed Church Pension Plan Section of the Aon MasterTrust </a:t>
            </a:r>
            <a:br>
              <a:rPr lang="en-GB" dirty="0"/>
            </a:br>
            <a:br>
              <a:rPr lang="en-GB" dirty="0"/>
            </a:br>
            <a:r>
              <a:rPr lang="en-GB" dirty="0"/>
              <a:t>‘How to’ instructions</a:t>
            </a:r>
            <a:br>
              <a:rPr lang="en-GB" dirty="0"/>
            </a:br>
            <a:endParaRPr lang="en-GB" dirty="0"/>
          </a:p>
        </p:txBody>
      </p:sp>
      <p:pic>
        <p:nvPicPr>
          <p:cNvPr id="2" name="Picture Placeholder 4">
            <a:extLst>
              <a:ext uri="{FF2B5EF4-FFF2-40B4-BE49-F238E27FC236}">
                <a16:creationId xmlns:a16="http://schemas.microsoft.com/office/drawing/2014/main" id="{0240B7CF-C33E-4AE3-17D3-E692D3FA02BF}"/>
              </a:ext>
            </a:extLst>
          </p:cNvPr>
          <p:cNvPicPr>
            <a:picLocks noGrp="1" noChangeAspect="1"/>
          </p:cNvPicPr>
          <p:nvPr>
            <p:ph type="pic" sz="quarter" idx="11"/>
            <p:custDataLst>
              <p:tags r:id="rId5"/>
            </p:custDataLst>
          </p:nvPr>
        </p:nvPicPr>
        <p:blipFill>
          <a:blip r:embed="rId7" cstate="email">
            <a:extLst>
              <a:ext uri="{28A0092B-C50C-407E-A947-70E740481C1C}">
                <a14:useLocalDpi xmlns:a14="http://schemas.microsoft.com/office/drawing/2010/main"/>
              </a:ext>
            </a:extLst>
          </a:blip>
          <a:srcRect l="675" r="675"/>
          <a:stretch>
            <a:fillRect/>
          </a:stretch>
        </p:blipFill>
        <p:spPr>
          <a:xfrm>
            <a:off x="4298950" y="0"/>
            <a:ext cx="7893050" cy="6858000"/>
          </a:xfrm>
          <a:prstGeom prst="rect">
            <a:avLst/>
          </a:prstGeom>
        </p:spPr>
      </p:pic>
    </p:spTree>
    <p:custDataLst>
      <p:custData r:id="rId1"/>
      <p:custData r:id="rId2"/>
      <p:tags r:id="rId3"/>
    </p:custDataLst>
    <p:extLst>
      <p:ext uri="{BB962C8B-B14F-4D97-AF65-F5344CB8AC3E}">
        <p14:creationId xmlns:p14="http://schemas.microsoft.com/office/powerpoint/2010/main" val="201852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7B0E6C-4C69-AEF1-9C56-ED82CF4E60AC}"/>
              </a:ext>
            </a:extLst>
          </p:cNvPr>
          <p:cNvSpPr txBox="1"/>
          <p:nvPr>
            <p:custDataLst>
              <p:tags r:id="rId2"/>
            </p:custDataLst>
          </p:nvPr>
        </p:nvSpPr>
        <p:spPr>
          <a:xfrm>
            <a:off x="1135619" y="915778"/>
            <a:ext cx="11056381" cy="5419432"/>
          </a:xfrm>
          <a:prstGeom prst="rect">
            <a:avLst/>
          </a:prstGeom>
          <a:noFill/>
        </p:spPr>
        <p:txBody>
          <a:bodyPr wrap="square">
            <a:spAutoFit/>
          </a:bodyPr>
          <a:lstStyle/>
          <a:p>
            <a:pPr marL="285750" marR="6708" indent="-285750" defTabSz="1207579">
              <a:lnSpc>
                <a:spcPct val="101200"/>
              </a:lnSpc>
              <a:spcBef>
                <a:spcPts val="792"/>
              </a:spcBef>
              <a:spcAft>
                <a:spcPts val="1871"/>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now be able to go through a five-step process to make changes to your beneficiaries </a:t>
            </a:r>
          </a:p>
          <a:p>
            <a:pPr marL="285750" marR="6708" indent="-285750" defTabSz="1207579">
              <a:lnSpc>
                <a:spcPct val="101200"/>
              </a:lnSpc>
              <a:spcBef>
                <a:spcPts val="792"/>
              </a:spcBef>
              <a:spcAft>
                <a:spcPts val="1871"/>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792"/>
              </a:spcBef>
              <a:spcAft>
                <a:spcPts val="1871"/>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792"/>
              </a:spcBef>
              <a:spcAft>
                <a:spcPts val="1871"/>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3200"/>
              </a:spcBef>
              <a:spcAft>
                <a:spcPts val="1871"/>
              </a:spcAft>
              <a:buFont typeface="Wingdings" panose="05000000000000000000" pitchFamily="2" charset="2"/>
              <a:buChar char="Ø"/>
              <a:defRPr/>
            </a:pPr>
            <a:endParaRPr lang="en-GB" sz="1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3200"/>
              </a:spcBef>
              <a:spcAft>
                <a:spcPts val="1871"/>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select ‘</a:t>
            </a:r>
            <a:r>
              <a:rPr lang="en-GB" sz="1600" b="1" dirty="0">
                <a:solidFill>
                  <a:prstClr val="black"/>
                </a:solidFill>
                <a:latin typeface="Helvetica Now Text Light" panose="020B0404030202020204" pitchFamily="34" charset="0"/>
                <a:cs typeface="Arial" panose="020B0604020202020204" pitchFamily="34" charset="0"/>
              </a:rPr>
              <a:t>Start</a:t>
            </a:r>
            <a:r>
              <a:rPr lang="en-GB" sz="1600" dirty="0">
                <a:solidFill>
                  <a:prstClr val="black"/>
                </a:solidFill>
                <a:latin typeface="Helvetica Now Text Light" panose="020B0404030202020204" pitchFamily="34" charset="0"/>
                <a:cs typeface="Arial" panose="020B0604020202020204" pitchFamily="34" charset="0"/>
              </a:rPr>
              <a:t>’ at the bottom of the page </a:t>
            </a:r>
          </a:p>
          <a:p>
            <a:pPr marL="285750" marR="6708" indent="-285750" defTabSz="1207579">
              <a:lnSpc>
                <a:spcPct val="101200"/>
              </a:lnSpc>
              <a:spcBef>
                <a:spcPts val="800"/>
              </a:spcBef>
              <a:spcAft>
                <a:spcPts val="1600"/>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Add your beneficiaries</a:t>
            </a:r>
          </a:p>
          <a:p>
            <a:pPr marL="285750" marR="6708" indent="-285750" defTabSz="1207579">
              <a:lnSpc>
                <a:spcPct val="101200"/>
              </a:lnSpc>
              <a:spcBef>
                <a:spcPts val="800"/>
              </a:spcBef>
              <a:spcAft>
                <a:spcPts val="1600"/>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Add the allocation </a:t>
            </a:r>
          </a:p>
          <a:p>
            <a:pPr marL="285750" marR="6708" indent="-285750" defTabSz="1207579">
              <a:lnSpc>
                <a:spcPct val="101200"/>
              </a:lnSpc>
              <a:spcBef>
                <a:spcPts val="800"/>
              </a:spcBef>
              <a:spcAft>
                <a:spcPts val="1600"/>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Review and confirm</a:t>
            </a:r>
          </a:p>
        </p:txBody>
      </p:sp>
      <p:pic>
        <p:nvPicPr>
          <p:cNvPr id="3" name="Picture 2">
            <a:extLst>
              <a:ext uri="{FF2B5EF4-FFF2-40B4-BE49-F238E27FC236}">
                <a16:creationId xmlns:a16="http://schemas.microsoft.com/office/drawing/2014/main" id="{16F4D487-BF83-91F1-CF89-C2C0CF8D6744}"/>
              </a:ext>
            </a:extLst>
          </p:cNvPr>
          <p:cNvPicPr>
            <a:picLocks noChangeAspect="1"/>
          </p:cNvPicPr>
          <p:nvPr>
            <p:custDataLst>
              <p:tags r:id="rId3"/>
            </p:custDataLst>
          </p:nvPr>
        </p:nvPicPr>
        <p:blipFill>
          <a:blip r:embed="rId8"/>
          <a:stretch>
            <a:fillRect/>
          </a:stretch>
        </p:blipFill>
        <p:spPr>
          <a:xfrm>
            <a:off x="3089716" y="1422402"/>
            <a:ext cx="3653256" cy="2429932"/>
          </a:xfrm>
          <a:prstGeom prst="rect">
            <a:avLst/>
          </a:prstGeom>
        </p:spPr>
      </p:pic>
      <p:sp>
        <p:nvSpPr>
          <p:cNvPr id="2" name="Title 1">
            <a:extLst>
              <a:ext uri="{FF2B5EF4-FFF2-40B4-BE49-F238E27FC236}">
                <a16:creationId xmlns:a16="http://schemas.microsoft.com/office/drawing/2014/main" id="{DDEB51AC-99D5-35B1-7C70-D09CB331BA6D}"/>
              </a:ext>
            </a:extLst>
          </p:cNvPr>
          <p:cNvSpPr txBox="1">
            <a:spLocks/>
          </p:cNvSpPr>
          <p:nvPr>
            <p:custDataLst>
              <p:tags r:id="rId4"/>
            </p:custDataLst>
          </p:nvPr>
        </p:nvSpPr>
        <p:spPr>
          <a:xfrm>
            <a:off x="609916" y="407822"/>
            <a:ext cx="10670253" cy="408108"/>
          </a:xfrm>
          <a:prstGeom prst="rect">
            <a:avLst/>
          </a:prstGeom>
        </p:spPr>
        <p:txBody>
          <a:bodyPr/>
          <a:lstStyle>
            <a:lvl1pPr algn="l" defTabSz="914382" rtl="0" eaLnBrk="1" latinLnBrk="0" hangingPunct="1">
              <a:lnSpc>
                <a:spcPct val="90000"/>
              </a:lnSpc>
              <a:spcBef>
                <a:spcPct val="0"/>
              </a:spcBef>
              <a:buNone/>
              <a:defRPr sz="2600" b="1" kern="1200">
                <a:solidFill>
                  <a:schemeClr val="tx2"/>
                </a:solidFill>
                <a:latin typeface="+mj-lt"/>
                <a:ea typeface="+mj-ea"/>
                <a:cs typeface="+mj-cs"/>
              </a:defRPr>
            </a:lvl1pPr>
          </a:lstStyle>
          <a:p>
            <a:r>
              <a:rPr lang="en-GB" sz="2800" dirty="0">
                <a:solidFill>
                  <a:schemeClr val="tx1"/>
                </a:solidFill>
                <a:latin typeface="Helvetica Now Text Light" panose="020B0404030202020204" pitchFamily="34" charset="0"/>
                <a:ea typeface="+mn-ea"/>
                <a:cs typeface="+mn-cs"/>
              </a:rPr>
              <a:t>How to nominate your beneficiaries</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5" name="Rectangle 4">
            <a:extLst>
              <a:ext uri="{FF2B5EF4-FFF2-40B4-BE49-F238E27FC236}">
                <a16:creationId xmlns:a16="http://schemas.microsoft.com/office/drawing/2014/main" id="{2DAC599C-4BAD-0ECD-5F67-C29C597FE655}"/>
              </a:ext>
            </a:extLst>
          </p:cNvPr>
          <p:cNvSpPr/>
          <p:nvPr>
            <p:custDataLst>
              <p:tags r:id="rId5"/>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293456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7B0E6C-4C69-AEF1-9C56-ED82CF4E60AC}"/>
              </a:ext>
            </a:extLst>
          </p:cNvPr>
          <p:cNvSpPr txBox="1"/>
          <p:nvPr>
            <p:custDataLst>
              <p:tags r:id="rId2"/>
            </p:custDataLst>
          </p:nvPr>
        </p:nvSpPr>
        <p:spPr>
          <a:xfrm>
            <a:off x="869966" y="1214086"/>
            <a:ext cx="11056381" cy="2923942"/>
          </a:xfrm>
          <a:prstGeom prst="rect">
            <a:avLst/>
          </a:prstGeom>
          <a:noFill/>
        </p:spPr>
        <p:txBody>
          <a:bodyPr wrap="square">
            <a:spAutoFit/>
          </a:bodyPr>
          <a:lstStyle/>
          <a:p>
            <a:pPr marL="285750" marR="6708" indent="-285750" defTabSz="1207579">
              <a:lnSpc>
                <a:spcPct val="101200"/>
              </a:lnSpc>
              <a:spcBef>
                <a:spcPts val="792"/>
              </a:spcBef>
              <a:spcAft>
                <a:spcPts val="1871"/>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complete a declaration before submitting your elections </a:t>
            </a:r>
          </a:p>
          <a:p>
            <a:pPr marL="285750" marR="6708" indent="-285750" defTabSz="1207579">
              <a:lnSpc>
                <a:spcPct val="101200"/>
              </a:lnSpc>
              <a:spcBef>
                <a:spcPts val="792"/>
              </a:spcBef>
              <a:spcAft>
                <a:spcPts val="1871"/>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792"/>
              </a:spcBef>
              <a:spcAft>
                <a:spcPts val="1871"/>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792"/>
              </a:spcBef>
              <a:spcAft>
                <a:spcPts val="1871"/>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2400"/>
              </a:spcBef>
              <a:spcAft>
                <a:spcPts val="1871"/>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5D9F325-4AD9-26F2-38F3-D2A11FC5D336}"/>
              </a:ext>
            </a:extLst>
          </p:cNvPr>
          <p:cNvPicPr>
            <a:picLocks noChangeAspect="1"/>
          </p:cNvPicPr>
          <p:nvPr>
            <p:custDataLst>
              <p:tags r:id="rId3"/>
            </p:custDataLst>
          </p:nvPr>
        </p:nvPicPr>
        <p:blipFill>
          <a:blip r:embed="rId8"/>
          <a:stretch>
            <a:fillRect/>
          </a:stretch>
        </p:blipFill>
        <p:spPr>
          <a:xfrm>
            <a:off x="2617242" y="1789140"/>
            <a:ext cx="5855677" cy="2348888"/>
          </a:xfrm>
          <a:prstGeom prst="rect">
            <a:avLst/>
          </a:prstGeom>
        </p:spPr>
      </p:pic>
      <p:sp>
        <p:nvSpPr>
          <p:cNvPr id="2" name="Title 1">
            <a:extLst>
              <a:ext uri="{FF2B5EF4-FFF2-40B4-BE49-F238E27FC236}">
                <a16:creationId xmlns:a16="http://schemas.microsoft.com/office/drawing/2014/main" id="{9EE6B38E-24B5-4E99-5820-05E4A693B703}"/>
              </a:ext>
            </a:extLst>
          </p:cNvPr>
          <p:cNvSpPr txBox="1">
            <a:spLocks/>
          </p:cNvSpPr>
          <p:nvPr>
            <p:custDataLst>
              <p:tags r:id="rId4"/>
            </p:custDataLst>
          </p:nvPr>
        </p:nvSpPr>
        <p:spPr>
          <a:xfrm>
            <a:off x="609916" y="407822"/>
            <a:ext cx="10670253" cy="408108"/>
          </a:xfrm>
          <a:prstGeom prst="rect">
            <a:avLst/>
          </a:prstGeom>
        </p:spPr>
        <p:txBody>
          <a:bodyPr/>
          <a:lstStyle>
            <a:lvl1pPr algn="l" defTabSz="914382" rtl="0" eaLnBrk="1" latinLnBrk="0" hangingPunct="1">
              <a:lnSpc>
                <a:spcPct val="90000"/>
              </a:lnSpc>
              <a:spcBef>
                <a:spcPct val="0"/>
              </a:spcBef>
              <a:buNone/>
              <a:defRPr sz="2600" b="1" kern="1200">
                <a:solidFill>
                  <a:schemeClr val="tx2"/>
                </a:solidFill>
                <a:latin typeface="+mj-lt"/>
                <a:ea typeface="+mj-ea"/>
                <a:cs typeface="+mj-cs"/>
              </a:defRPr>
            </a:lvl1pPr>
          </a:lstStyle>
          <a:p>
            <a:r>
              <a:rPr lang="en-GB" sz="2800" dirty="0">
                <a:solidFill>
                  <a:schemeClr val="tx1"/>
                </a:solidFill>
                <a:latin typeface="Helvetica Now Text Light" panose="020B0404030202020204" pitchFamily="34" charset="0"/>
                <a:ea typeface="+mn-ea"/>
                <a:cs typeface="+mn-cs"/>
              </a:rPr>
              <a:t>How to nominate your beneficiaries</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3" name="Rectangle 2">
            <a:extLst>
              <a:ext uri="{FF2B5EF4-FFF2-40B4-BE49-F238E27FC236}">
                <a16:creationId xmlns:a16="http://schemas.microsoft.com/office/drawing/2014/main" id="{5149358E-488C-CAAB-AA35-E5352E6DC25A}"/>
              </a:ext>
            </a:extLst>
          </p:cNvPr>
          <p:cNvSpPr/>
          <p:nvPr>
            <p:custDataLst>
              <p:tags r:id="rId5"/>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252360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C80DD-9421-0029-8784-A33FD466E8D7}"/>
              </a:ext>
            </a:extLst>
          </p:cNvPr>
          <p:cNvSpPr>
            <a:spLocks noGrp="1"/>
          </p:cNvSpPr>
          <p:nvPr>
            <p:ph type="title"/>
            <p:custDataLst>
              <p:tags r:id="rId4"/>
            </p:custDataLst>
          </p:nvPr>
        </p:nvSpPr>
        <p:spPr>
          <a:xfrm>
            <a:off x="355234" y="2185516"/>
            <a:ext cx="3542950" cy="1404000"/>
          </a:xfrm>
        </p:spPr>
        <p:txBody>
          <a:bodyPr/>
          <a:lstStyle/>
          <a:p>
            <a:r>
              <a:rPr lang="en-GB" dirty="0"/>
              <a:t>How to change your target retirement age</a:t>
            </a:r>
          </a:p>
        </p:txBody>
      </p:sp>
      <p:pic>
        <p:nvPicPr>
          <p:cNvPr id="3" name="Picture Placeholder 9">
            <a:extLst>
              <a:ext uri="{FF2B5EF4-FFF2-40B4-BE49-F238E27FC236}">
                <a16:creationId xmlns:a16="http://schemas.microsoft.com/office/drawing/2014/main" id="{A50C8969-B532-87C5-8F27-B2F31D6CEE6F}"/>
              </a:ext>
              <a:ext uri="{C183D7F6-B498-43B3-948B-1728B52AA6E4}">
                <adec:decorative xmlns:adec="http://schemas.microsoft.com/office/drawing/2017/decorative" val="1"/>
              </a:ext>
            </a:extLst>
          </p:cNvPr>
          <p:cNvPicPr>
            <a:picLocks noGrp="1" noChangeAspect="1"/>
          </p:cNvPicPr>
          <p:nvPr>
            <p:ph type="pic" sz="quarter" idx="11"/>
            <p:custDataLst>
              <p:tags r:id="rId5"/>
            </p:custDataLst>
          </p:nvPr>
        </p:nvPicPr>
        <p:blipFill rotWithShape="1">
          <a:blip r:embed="rId7">
            <a:extLst>
              <a:ext uri="{28A0092B-C50C-407E-A947-70E740481C1C}">
                <a14:useLocalDpi xmlns:a14="http://schemas.microsoft.com/office/drawing/2010/main" val="0"/>
              </a:ext>
            </a:extLst>
          </a:blip>
          <a:srcRect/>
          <a:stretch/>
        </p:blipFill>
        <p:spPr>
          <a:xfrm>
            <a:off x="4302125" y="0"/>
            <a:ext cx="7889875" cy="6858000"/>
          </a:xfrm>
        </p:spPr>
      </p:pic>
    </p:spTree>
    <p:custDataLst>
      <p:custData r:id="rId1"/>
      <p:custData r:id="rId2"/>
      <p:tags r:id="rId3"/>
    </p:custDataLst>
    <p:extLst>
      <p:ext uri="{BB962C8B-B14F-4D97-AF65-F5344CB8AC3E}">
        <p14:creationId xmlns:p14="http://schemas.microsoft.com/office/powerpoint/2010/main" val="212149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2"/>
            </p:custDataLst>
          </p:nvPr>
        </p:nvSpPr>
        <p:spPr>
          <a:xfrm>
            <a:off x="658300" y="386218"/>
            <a:ext cx="11440907" cy="576472"/>
          </a:xfrm>
          <a:prstGeom prst="rect">
            <a:avLst/>
          </a:prstGeom>
        </p:spPr>
        <p:txBody>
          <a:bodyPr lIns="0" tIns="0" rIns="0" bIns="0"/>
          <a:lst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1700">
                <a:solidFill>
                  <a:srgbClr val="E11B22"/>
                </a:solidFill>
                <a:latin typeface="Arial" charset="0"/>
                <a:ea typeface="ＭＳ Ｐゴシック" pitchFamily="108" charset="-128"/>
              </a:defRPr>
            </a:lvl2pPr>
            <a:lvl3pPr algn="l" rtl="0" eaLnBrk="1" fontAlgn="base" hangingPunct="1">
              <a:spcBef>
                <a:spcPct val="0"/>
              </a:spcBef>
              <a:spcAft>
                <a:spcPct val="0"/>
              </a:spcAft>
              <a:defRPr sz="1700">
                <a:solidFill>
                  <a:srgbClr val="E11B22"/>
                </a:solidFill>
                <a:latin typeface="Arial" charset="0"/>
                <a:ea typeface="ＭＳ Ｐゴシック" pitchFamily="108" charset="-128"/>
              </a:defRPr>
            </a:lvl3pPr>
            <a:lvl4pPr algn="l" rtl="0" eaLnBrk="1" fontAlgn="base" hangingPunct="1">
              <a:spcBef>
                <a:spcPct val="0"/>
              </a:spcBef>
              <a:spcAft>
                <a:spcPct val="0"/>
              </a:spcAft>
              <a:defRPr sz="1700">
                <a:solidFill>
                  <a:srgbClr val="E11B22"/>
                </a:solidFill>
                <a:latin typeface="Arial" charset="0"/>
                <a:ea typeface="ＭＳ Ｐゴシック" pitchFamily="108" charset="-128"/>
              </a:defRPr>
            </a:lvl4pPr>
            <a:lvl5pPr algn="l" rtl="0" eaLnBrk="1" fontAlgn="base" hangingPunct="1">
              <a:spcBef>
                <a:spcPct val="0"/>
              </a:spcBef>
              <a:spcAft>
                <a:spcPct val="0"/>
              </a:spcAft>
              <a:defRPr sz="1700">
                <a:solidFill>
                  <a:srgbClr val="E11B22"/>
                </a:solidFill>
                <a:latin typeface="Arial" charset="0"/>
                <a:ea typeface="ＭＳ Ｐゴシック" pitchFamily="108" charset="-128"/>
              </a:defRPr>
            </a:lvl5pPr>
            <a:lvl6pPr marL="389626" algn="l" rtl="0" eaLnBrk="1" fontAlgn="base" hangingPunct="1">
              <a:spcBef>
                <a:spcPct val="0"/>
              </a:spcBef>
              <a:spcAft>
                <a:spcPct val="0"/>
              </a:spcAft>
              <a:defRPr sz="1700">
                <a:solidFill>
                  <a:srgbClr val="E11B22"/>
                </a:solidFill>
                <a:latin typeface="Arial" charset="0"/>
                <a:ea typeface="ＭＳ Ｐゴシック" pitchFamily="108" charset="-128"/>
              </a:defRPr>
            </a:lvl6pPr>
            <a:lvl7pPr marL="779252" algn="l" rtl="0" eaLnBrk="1" fontAlgn="base" hangingPunct="1">
              <a:spcBef>
                <a:spcPct val="0"/>
              </a:spcBef>
              <a:spcAft>
                <a:spcPct val="0"/>
              </a:spcAft>
              <a:defRPr sz="1700">
                <a:solidFill>
                  <a:srgbClr val="E11B22"/>
                </a:solidFill>
                <a:latin typeface="Arial" charset="0"/>
                <a:ea typeface="ＭＳ Ｐゴシック" pitchFamily="108" charset="-128"/>
              </a:defRPr>
            </a:lvl7pPr>
            <a:lvl8pPr marL="1168878" algn="l" rtl="0" eaLnBrk="1" fontAlgn="base" hangingPunct="1">
              <a:spcBef>
                <a:spcPct val="0"/>
              </a:spcBef>
              <a:spcAft>
                <a:spcPct val="0"/>
              </a:spcAft>
              <a:defRPr sz="1700">
                <a:solidFill>
                  <a:srgbClr val="E11B22"/>
                </a:solidFill>
                <a:latin typeface="Arial" charset="0"/>
                <a:ea typeface="ＭＳ Ｐゴシック" pitchFamily="108" charset="-128"/>
              </a:defRPr>
            </a:lvl8pPr>
            <a:lvl9pPr marL="1558503" algn="l" rtl="0" eaLnBrk="1" fontAlgn="base" hangingPunct="1">
              <a:spcBef>
                <a:spcPct val="0"/>
              </a:spcBef>
              <a:spcAft>
                <a:spcPct val="0"/>
              </a:spcAft>
              <a:defRPr sz="1700">
                <a:solidFill>
                  <a:srgbClr val="E11B22"/>
                </a:solidFill>
                <a:latin typeface="Arial" charset="0"/>
                <a:ea typeface="ＭＳ Ｐゴシック" pitchFamily="108" charset="-128"/>
              </a:defRPr>
            </a:lvl9pPr>
          </a:lstStyle>
          <a:p>
            <a:pPr defTabSz="1219170">
              <a:defRPr/>
            </a:pPr>
            <a:r>
              <a:rPr lang="en-GB" sz="2800" dirty="0">
                <a:solidFill>
                  <a:schemeClr val="tx1"/>
                </a:solidFill>
                <a:latin typeface="Helvetica Now Text Light" panose="020B0404030202020204" pitchFamily="34" charset="0"/>
                <a:ea typeface="+mn-ea"/>
                <a:cs typeface="+mn-cs"/>
              </a:rPr>
              <a:t>How to change your target retirement age</a:t>
            </a:r>
          </a:p>
        </p:txBody>
      </p:sp>
      <p:sp>
        <p:nvSpPr>
          <p:cNvPr id="9" name="TextBox 8">
            <a:extLst>
              <a:ext uri="{FF2B5EF4-FFF2-40B4-BE49-F238E27FC236}">
                <a16:creationId xmlns:a16="http://schemas.microsoft.com/office/drawing/2014/main" id="{937B0E6C-4C69-AEF1-9C56-ED82CF4E60AC}"/>
              </a:ext>
            </a:extLst>
          </p:cNvPr>
          <p:cNvSpPr txBox="1"/>
          <p:nvPr>
            <p:custDataLst>
              <p:tags r:id="rId3"/>
            </p:custDataLst>
          </p:nvPr>
        </p:nvSpPr>
        <p:spPr>
          <a:xfrm>
            <a:off x="448092" y="1406636"/>
            <a:ext cx="11056381" cy="1528945"/>
          </a:xfrm>
          <a:prstGeom prst="rect">
            <a:avLst/>
          </a:prstGeom>
          <a:noFill/>
        </p:spPr>
        <p:txBody>
          <a:bodyPr wrap="square">
            <a:spAutoFit/>
          </a:bodyPr>
          <a:lstStyle/>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To make a change to your Target Retirement Age, select ‘My Pension’ on the homepage</a:t>
            </a:r>
          </a:p>
          <a:p>
            <a:pPr marR="6708" defTabSz="1207579">
              <a:lnSpc>
                <a:spcPct val="101200"/>
              </a:lnSpc>
              <a:spcBef>
                <a:spcPts val="792"/>
              </a:spcBef>
              <a:spcAft>
                <a:spcPts val="1871"/>
              </a:spcAft>
              <a:defRPr/>
            </a:pPr>
            <a:r>
              <a:rPr lang="en-GB" sz="1600" dirty="0">
                <a:solidFill>
                  <a:prstClr val="black"/>
                </a:solidFill>
                <a:latin typeface="Helvetica Now Text Light" panose="020B0404030202020204" pitchFamily="34" charset="0"/>
                <a:cs typeface="Arial" panose="020B0604020202020204" pitchFamily="34" charset="0"/>
              </a:rPr>
              <a:t> </a:t>
            </a:r>
          </a:p>
          <a:p>
            <a:pPr marR="6708" defTabSz="1207579">
              <a:lnSpc>
                <a:spcPct val="101200"/>
              </a:lnSpc>
              <a:spcBef>
                <a:spcPts val="792"/>
              </a:spcBef>
              <a:spcAft>
                <a:spcPts val="1871"/>
              </a:spcAft>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130CCB4-6A9A-F480-A3E2-2BCC915C35E3}"/>
              </a:ext>
            </a:extLst>
          </p:cNvPr>
          <p:cNvPicPr>
            <a:picLocks noChangeAspect="1"/>
          </p:cNvPicPr>
          <p:nvPr>
            <p:custDataLst>
              <p:tags r:id="rId4"/>
            </p:custDataLst>
          </p:nvPr>
        </p:nvPicPr>
        <p:blipFill>
          <a:blip r:embed="rId9"/>
          <a:stretch>
            <a:fillRect/>
          </a:stretch>
        </p:blipFill>
        <p:spPr>
          <a:xfrm>
            <a:off x="2122432" y="2059765"/>
            <a:ext cx="6096000" cy="2094425"/>
          </a:xfrm>
          <a:prstGeom prst="rect">
            <a:avLst/>
          </a:prstGeom>
        </p:spPr>
      </p:pic>
      <p:sp>
        <p:nvSpPr>
          <p:cNvPr id="12" name="Oval 11">
            <a:extLst>
              <a:ext uri="{FF2B5EF4-FFF2-40B4-BE49-F238E27FC236}">
                <a16:creationId xmlns:a16="http://schemas.microsoft.com/office/drawing/2014/main" id="{21B14366-9ADD-AF34-7CC7-2EA0BC5F29AF}"/>
              </a:ext>
            </a:extLst>
          </p:cNvPr>
          <p:cNvSpPr/>
          <p:nvPr>
            <p:custDataLst>
              <p:tags r:id="rId5"/>
            </p:custDataLst>
          </p:nvPr>
        </p:nvSpPr>
        <p:spPr>
          <a:xfrm flipV="1">
            <a:off x="2788332" y="3631911"/>
            <a:ext cx="636368" cy="348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a:p>
        </p:txBody>
      </p:sp>
      <p:sp>
        <p:nvSpPr>
          <p:cNvPr id="2" name="Rectangle 1">
            <a:extLst>
              <a:ext uri="{FF2B5EF4-FFF2-40B4-BE49-F238E27FC236}">
                <a16:creationId xmlns:a16="http://schemas.microsoft.com/office/drawing/2014/main" id="{208D8F8C-24B4-DAAA-9EC5-E884AECCCEEB}"/>
              </a:ext>
            </a:extLst>
          </p:cNvPr>
          <p:cNvSpPr/>
          <p:nvPr>
            <p:custDataLst>
              <p:tags r:id="rId6"/>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213264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2"/>
            </p:custDataLst>
          </p:nvPr>
        </p:nvSpPr>
        <p:spPr>
          <a:xfrm>
            <a:off x="658299" y="333206"/>
            <a:ext cx="11440907" cy="576472"/>
          </a:xfrm>
          <a:prstGeom prst="rect">
            <a:avLst/>
          </a:prstGeom>
        </p:spPr>
        <p:txBody>
          <a:bodyPr lIns="0" tIns="0" rIns="0" bIns="0"/>
          <a:lst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1700">
                <a:solidFill>
                  <a:srgbClr val="E11B22"/>
                </a:solidFill>
                <a:latin typeface="Arial" charset="0"/>
                <a:ea typeface="ＭＳ Ｐゴシック" pitchFamily="108" charset="-128"/>
              </a:defRPr>
            </a:lvl2pPr>
            <a:lvl3pPr algn="l" rtl="0" eaLnBrk="1" fontAlgn="base" hangingPunct="1">
              <a:spcBef>
                <a:spcPct val="0"/>
              </a:spcBef>
              <a:spcAft>
                <a:spcPct val="0"/>
              </a:spcAft>
              <a:defRPr sz="1700">
                <a:solidFill>
                  <a:srgbClr val="E11B22"/>
                </a:solidFill>
                <a:latin typeface="Arial" charset="0"/>
                <a:ea typeface="ＭＳ Ｐゴシック" pitchFamily="108" charset="-128"/>
              </a:defRPr>
            </a:lvl3pPr>
            <a:lvl4pPr algn="l" rtl="0" eaLnBrk="1" fontAlgn="base" hangingPunct="1">
              <a:spcBef>
                <a:spcPct val="0"/>
              </a:spcBef>
              <a:spcAft>
                <a:spcPct val="0"/>
              </a:spcAft>
              <a:defRPr sz="1700">
                <a:solidFill>
                  <a:srgbClr val="E11B22"/>
                </a:solidFill>
                <a:latin typeface="Arial" charset="0"/>
                <a:ea typeface="ＭＳ Ｐゴシック" pitchFamily="108" charset="-128"/>
              </a:defRPr>
            </a:lvl4pPr>
            <a:lvl5pPr algn="l" rtl="0" eaLnBrk="1" fontAlgn="base" hangingPunct="1">
              <a:spcBef>
                <a:spcPct val="0"/>
              </a:spcBef>
              <a:spcAft>
                <a:spcPct val="0"/>
              </a:spcAft>
              <a:defRPr sz="1700">
                <a:solidFill>
                  <a:srgbClr val="E11B22"/>
                </a:solidFill>
                <a:latin typeface="Arial" charset="0"/>
                <a:ea typeface="ＭＳ Ｐゴシック" pitchFamily="108" charset="-128"/>
              </a:defRPr>
            </a:lvl5pPr>
            <a:lvl6pPr marL="389626" algn="l" rtl="0" eaLnBrk="1" fontAlgn="base" hangingPunct="1">
              <a:spcBef>
                <a:spcPct val="0"/>
              </a:spcBef>
              <a:spcAft>
                <a:spcPct val="0"/>
              </a:spcAft>
              <a:defRPr sz="1700">
                <a:solidFill>
                  <a:srgbClr val="E11B22"/>
                </a:solidFill>
                <a:latin typeface="Arial" charset="0"/>
                <a:ea typeface="ＭＳ Ｐゴシック" pitchFamily="108" charset="-128"/>
              </a:defRPr>
            </a:lvl6pPr>
            <a:lvl7pPr marL="779252" algn="l" rtl="0" eaLnBrk="1" fontAlgn="base" hangingPunct="1">
              <a:spcBef>
                <a:spcPct val="0"/>
              </a:spcBef>
              <a:spcAft>
                <a:spcPct val="0"/>
              </a:spcAft>
              <a:defRPr sz="1700">
                <a:solidFill>
                  <a:srgbClr val="E11B22"/>
                </a:solidFill>
                <a:latin typeface="Arial" charset="0"/>
                <a:ea typeface="ＭＳ Ｐゴシック" pitchFamily="108" charset="-128"/>
              </a:defRPr>
            </a:lvl7pPr>
            <a:lvl8pPr marL="1168878" algn="l" rtl="0" eaLnBrk="1" fontAlgn="base" hangingPunct="1">
              <a:spcBef>
                <a:spcPct val="0"/>
              </a:spcBef>
              <a:spcAft>
                <a:spcPct val="0"/>
              </a:spcAft>
              <a:defRPr sz="1700">
                <a:solidFill>
                  <a:srgbClr val="E11B22"/>
                </a:solidFill>
                <a:latin typeface="Arial" charset="0"/>
                <a:ea typeface="ＭＳ Ｐゴシック" pitchFamily="108" charset="-128"/>
              </a:defRPr>
            </a:lvl8pPr>
            <a:lvl9pPr marL="1558503" algn="l" rtl="0" eaLnBrk="1" fontAlgn="base" hangingPunct="1">
              <a:spcBef>
                <a:spcPct val="0"/>
              </a:spcBef>
              <a:spcAft>
                <a:spcPct val="0"/>
              </a:spcAft>
              <a:defRPr sz="1700">
                <a:solidFill>
                  <a:srgbClr val="E11B22"/>
                </a:solidFill>
                <a:latin typeface="Arial" charset="0"/>
                <a:ea typeface="ＭＳ Ｐゴシック" pitchFamily="108" charset="-128"/>
              </a:defRPr>
            </a:lvl9pPr>
          </a:lstStyle>
          <a:p>
            <a:pPr defTabSz="1219170">
              <a:defRPr/>
            </a:pPr>
            <a:r>
              <a:rPr lang="en-GB" sz="2800" dirty="0">
                <a:solidFill>
                  <a:schemeClr val="tx1"/>
                </a:solidFill>
                <a:latin typeface="Helvetica Now Text Light" panose="020B0404030202020204" pitchFamily="34" charset="0"/>
                <a:ea typeface="+mn-ea"/>
                <a:cs typeface="+mn-cs"/>
              </a:rPr>
              <a:t>How to change your target retirement age </a:t>
            </a:r>
          </a:p>
        </p:txBody>
      </p:sp>
      <p:sp>
        <p:nvSpPr>
          <p:cNvPr id="9" name="TextBox 8">
            <a:extLst>
              <a:ext uri="{FF2B5EF4-FFF2-40B4-BE49-F238E27FC236}">
                <a16:creationId xmlns:a16="http://schemas.microsoft.com/office/drawing/2014/main" id="{937B0E6C-4C69-AEF1-9C56-ED82CF4E60AC}"/>
              </a:ext>
            </a:extLst>
          </p:cNvPr>
          <p:cNvSpPr txBox="1"/>
          <p:nvPr>
            <p:custDataLst>
              <p:tags r:id="rId3"/>
            </p:custDataLst>
          </p:nvPr>
        </p:nvSpPr>
        <p:spPr>
          <a:xfrm>
            <a:off x="353499" y="909678"/>
            <a:ext cx="11056381" cy="6147132"/>
          </a:xfrm>
          <a:prstGeom prst="rect">
            <a:avLst/>
          </a:prstGeom>
          <a:noFill/>
        </p:spPr>
        <p:txBody>
          <a:bodyPr wrap="square">
            <a:spAutoFit/>
          </a:bodyPr>
          <a:lstStyle/>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It will take you to your ‘Dashboard’ in the transactional part of the website </a:t>
            </a:r>
          </a:p>
          <a:p>
            <a:pPr marR="6708" defTabSz="1207579">
              <a:lnSpc>
                <a:spcPct val="101200"/>
              </a:lnSpc>
              <a:spcBef>
                <a:spcPts val="792"/>
              </a:spcBef>
              <a:spcAft>
                <a:spcPts val="1871"/>
              </a:spcAft>
              <a:defRPr/>
            </a:pPr>
            <a:endParaRPr lang="en-GB" sz="1600" dirty="0">
              <a:solidFill>
                <a:prstClr val="black"/>
              </a:solidFill>
              <a:latin typeface="Helvetica Now Text Light" panose="020B0404030202020204" pitchFamily="34" charset="0"/>
              <a:cs typeface="Arial" panose="020B0604020202020204" pitchFamily="34" charset="0"/>
            </a:endParaRPr>
          </a:p>
          <a:p>
            <a:pPr marR="6708" defTabSz="1207579">
              <a:lnSpc>
                <a:spcPct val="101200"/>
              </a:lnSpc>
              <a:spcBef>
                <a:spcPts val="792"/>
              </a:spcBef>
              <a:spcAft>
                <a:spcPts val="1871"/>
              </a:spcAft>
              <a:defRPr/>
            </a:pPr>
            <a:r>
              <a:rPr lang="en-GB" sz="1600" dirty="0">
                <a:solidFill>
                  <a:prstClr val="black"/>
                </a:solidFill>
                <a:latin typeface="Helvetica Now Text Light" panose="020B0404030202020204" pitchFamily="34" charset="0"/>
                <a:cs typeface="Arial" panose="020B0604020202020204" pitchFamily="34" charset="0"/>
              </a:rPr>
              <a:t> </a:t>
            </a:r>
          </a:p>
          <a:p>
            <a:pPr marL="267291" marR="6708" indent="-267291" defTabSz="1207579">
              <a:lnSpc>
                <a:spcPct val="101200"/>
              </a:lnSpc>
              <a:spcBef>
                <a:spcPts val="792"/>
              </a:spcBef>
              <a:spcAft>
                <a:spcPts val="1871"/>
              </a:spcAft>
              <a:buBlip>
                <a:blip r:embed="rId9"/>
              </a:buBlip>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To make a change to your target retirement age, select ‘view and manage’ and you will enter the area of the site that allows you to make any changes you may need to your pension </a:t>
            </a:r>
          </a:p>
          <a:p>
            <a:pPr marL="267291" marR="6708" indent="-267291" defTabSz="1207579">
              <a:lnSpc>
                <a:spcPct val="101200"/>
              </a:lnSpc>
              <a:spcBef>
                <a:spcPts val="792"/>
              </a:spcBef>
              <a:spcAft>
                <a:spcPts val="1871"/>
              </a:spcAft>
              <a:buBlip>
                <a:blip r:embed="rId9"/>
              </a:buBlip>
              <a:defRPr/>
            </a:pPr>
            <a:endParaRPr lang="en-GB" sz="1600" dirty="0">
              <a:solidFill>
                <a:prstClr val="black"/>
              </a:solidFill>
              <a:latin typeface="Helvetica Now Text Light" panose="020B0404030202020204" pitchFamily="34" charset="0"/>
              <a:cs typeface="Arial" panose="020B0604020202020204" pitchFamily="34" charset="0"/>
            </a:endParaRPr>
          </a:p>
          <a:p>
            <a:pPr marL="267291" marR="6708" indent="-267291" defTabSz="1207579">
              <a:lnSpc>
                <a:spcPct val="101200"/>
              </a:lnSpc>
              <a:spcBef>
                <a:spcPts val="792"/>
              </a:spcBef>
              <a:spcAft>
                <a:spcPts val="1871"/>
              </a:spcAft>
              <a:buBlip>
                <a:blip r:embed="rId9"/>
              </a:buBlip>
              <a:defRPr/>
            </a:pPr>
            <a:endParaRPr lang="en-GB" sz="1600" dirty="0">
              <a:solidFill>
                <a:prstClr val="black"/>
              </a:solidFill>
              <a:latin typeface="Helvetica Now Text Light" panose="020B0404030202020204" pitchFamily="34" charset="0"/>
              <a:cs typeface="Arial" panose="020B0604020202020204" pitchFamily="34" charset="0"/>
            </a:endParaRPr>
          </a:p>
          <a:p>
            <a:pPr marL="267291" marR="6708" indent="-267291" defTabSz="1207579">
              <a:lnSpc>
                <a:spcPct val="101200"/>
              </a:lnSpc>
              <a:spcBef>
                <a:spcPts val="792"/>
              </a:spcBef>
              <a:spcAft>
                <a:spcPts val="1871"/>
              </a:spcAft>
              <a:buBlip>
                <a:blip r:embed="rId9"/>
              </a:buBlip>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acknowledge and accept our Terms &amp; Conditions and Privacy Policy at this stage  </a:t>
            </a:r>
          </a:p>
          <a:p>
            <a:pPr marR="6708" defTabSz="1207579">
              <a:lnSpc>
                <a:spcPct val="101200"/>
              </a:lnSpc>
              <a:spcBef>
                <a:spcPts val="792"/>
              </a:spcBef>
              <a:spcAft>
                <a:spcPts val="1871"/>
              </a:spcAft>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37397C7-9DDF-9419-A074-31905068EA0C}"/>
              </a:ext>
            </a:extLst>
          </p:cNvPr>
          <p:cNvPicPr>
            <a:picLocks noChangeAspect="1"/>
          </p:cNvPicPr>
          <p:nvPr>
            <p:custDataLst>
              <p:tags r:id="rId4"/>
            </p:custDataLst>
          </p:nvPr>
        </p:nvPicPr>
        <p:blipFill>
          <a:blip r:embed="rId10"/>
          <a:stretch>
            <a:fillRect/>
          </a:stretch>
        </p:blipFill>
        <p:spPr>
          <a:xfrm>
            <a:off x="2881467" y="1329939"/>
            <a:ext cx="4164756" cy="1923103"/>
          </a:xfrm>
          <a:prstGeom prst="rect">
            <a:avLst/>
          </a:prstGeom>
        </p:spPr>
      </p:pic>
      <p:pic>
        <p:nvPicPr>
          <p:cNvPr id="6" name="Picture 5">
            <a:extLst>
              <a:ext uri="{FF2B5EF4-FFF2-40B4-BE49-F238E27FC236}">
                <a16:creationId xmlns:a16="http://schemas.microsoft.com/office/drawing/2014/main" id="{14EC6D09-E99D-1A61-76D0-D7C1FFA33F73}"/>
              </a:ext>
            </a:extLst>
          </p:cNvPr>
          <p:cNvPicPr>
            <a:picLocks noChangeAspect="1"/>
          </p:cNvPicPr>
          <p:nvPr/>
        </p:nvPicPr>
        <p:blipFill>
          <a:blip r:embed="rId10"/>
          <a:stretch>
            <a:fillRect/>
          </a:stretch>
        </p:blipFill>
        <p:spPr>
          <a:xfrm>
            <a:off x="2971215" y="3887775"/>
            <a:ext cx="4164756" cy="1923103"/>
          </a:xfrm>
          <a:prstGeom prst="rect">
            <a:avLst/>
          </a:prstGeom>
        </p:spPr>
      </p:pic>
      <p:sp>
        <p:nvSpPr>
          <p:cNvPr id="12" name="Oval 11">
            <a:extLst>
              <a:ext uri="{FF2B5EF4-FFF2-40B4-BE49-F238E27FC236}">
                <a16:creationId xmlns:a16="http://schemas.microsoft.com/office/drawing/2014/main" id="{21B14366-9ADD-AF34-7CC7-2EA0BC5F29AF}"/>
              </a:ext>
            </a:extLst>
          </p:cNvPr>
          <p:cNvSpPr/>
          <p:nvPr>
            <p:custDataLst>
              <p:tags r:id="rId5"/>
            </p:custDataLst>
          </p:nvPr>
        </p:nvSpPr>
        <p:spPr>
          <a:xfrm flipV="1">
            <a:off x="6225624" y="5010132"/>
            <a:ext cx="636368" cy="348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a:p>
        </p:txBody>
      </p:sp>
      <p:sp>
        <p:nvSpPr>
          <p:cNvPr id="2" name="Rectangle 1">
            <a:extLst>
              <a:ext uri="{FF2B5EF4-FFF2-40B4-BE49-F238E27FC236}">
                <a16:creationId xmlns:a16="http://schemas.microsoft.com/office/drawing/2014/main" id="{D52B0B60-0AD4-FC66-9907-319C0B1EC8F2}"/>
              </a:ext>
            </a:extLst>
          </p:cNvPr>
          <p:cNvSpPr/>
          <p:nvPr>
            <p:custDataLst>
              <p:tags r:id="rId6"/>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351573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7B0E6C-4C69-AEF1-9C56-ED82CF4E60AC}"/>
              </a:ext>
            </a:extLst>
          </p:cNvPr>
          <p:cNvSpPr txBox="1"/>
          <p:nvPr>
            <p:custDataLst>
              <p:tags r:id="rId2"/>
            </p:custDataLst>
          </p:nvPr>
        </p:nvSpPr>
        <p:spPr>
          <a:xfrm>
            <a:off x="353499" y="1015008"/>
            <a:ext cx="11056381" cy="3908570"/>
          </a:xfrm>
          <a:prstGeom prst="rect">
            <a:avLst/>
          </a:prstGeom>
          <a:noFill/>
        </p:spPr>
        <p:txBody>
          <a:bodyPr wrap="square">
            <a:spAutoFit/>
          </a:bodyPr>
          <a:lstStyle/>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select ‘More Options’ and then ‘Change retirement age’ to start the process </a:t>
            </a:r>
          </a:p>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R="6708" defTabSz="1207579">
              <a:lnSpc>
                <a:spcPct val="101200"/>
              </a:lnSpc>
              <a:spcBef>
                <a:spcPts val="792"/>
              </a:spcBef>
              <a:spcAft>
                <a:spcPts val="1871"/>
              </a:spcAft>
              <a:buClr>
                <a:srgbClr val="717275"/>
              </a:buClr>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now be able to go through a two step process to make changes to your target retirement age</a:t>
            </a:r>
          </a:p>
          <a:p>
            <a:pPr marL="267291" marR="6708" indent="-267291" defTabSz="1207579">
              <a:lnSpc>
                <a:spcPct val="101200"/>
              </a:lnSpc>
              <a:spcBef>
                <a:spcPts val="792"/>
              </a:spcBef>
              <a:spcAft>
                <a:spcPts val="1871"/>
              </a:spcAft>
              <a:buBlip>
                <a:blip r:embed="rId8"/>
              </a:buBlip>
              <a:defRPr/>
            </a:pPr>
            <a:endParaRPr lang="en-GB" sz="1600" dirty="0">
              <a:solidFill>
                <a:prstClr val="black"/>
              </a:solidFill>
              <a:latin typeface="Helvetica Now Text Light" panose="020B0404030202020204" pitchFamily="34" charset="0"/>
              <a:cs typeface="Arial" panose="020B0604020202020204" pitchFamily="34" charset="0"/>
            </a:endParaRPr>
          </a:p>
          <a:p>
            <a:pPr marL="267291" marR="6708" indent="-267291" defTabSz="1207579">
              <a:lnSpc>
                <a:spcPct val="101200"/>
              </a:lnSpc>
              <a:spcBef>
                <a:spcPts val="792"/>
              </a:spcBef>
              <a:spcAft>
                <a:spcPts val="1871"/>
              </a:spcAft>
              <a:buBlip>
                <a:blip r:embed="rId8"/>
              </a:buBlip>
              <a:defRPr/>
            </a:pPr>
            <a:endParaRPr lang="en-GB" sz="1600" dirty="0">
              <a:solidFill>
                <a:prstClr val="black"/>
              </a:solidFill>
              <a:latin typeface="Helvetica Now Text Light" panose="020B0404030202020204" pitchFamily="34" charset="0"/>
              <a:cs typeface="Arial" panose="020B0604020202020204" pitchFamily="34" charset="0"/>
            </a:endParaRPr>
          </a:p>
        </p:txBody>
      </p:sp>
      <p:sp>
        <p:nvSpPr>
          <p:cNvPr id="4" name="Title 1"/>
          <p:cNvSpPr txBox="1">
            <a:spLocks/>
          </p:cNvSpPr>
          <p:nvPr>
            <p:custDataLst>
              <p:tags r:id="rId3"/>
            </p:custDataLst>
          </p:nvPr>
        </p:nvSpPr>
        <p:spPr>
          <a:xfrm>
            <a:off x="647789" y="317827"/>
            <a:ext cx="11440907" cy="576472"/>
          </a:xfrm>
          <a:prstGeom prst="rect">
            <a:avLst/>
          </a:prstGeom>
        </p:spPr>
        <p:txBody>
          <a:bodyPr lIns="0" tIns="0" rIns="0" bIns="0"/>
          <a:lst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1700">
                <a:solidFill>
                  <a:srgbClr val="E11B22"/>
                </a:solidFill>
                <a:latin typeface="Arial" charset="0"/>
                <a:ea typeface="ＭＳ Ｐゴシック" pitchFamily="108" charset="-128"/>
              </a:defRPr>
            </a:lvl2pPr>
            <a:lvl3pPr algn="l" rtl="0" eaLnBrk="1" fontAlgn="base" hangingPunct="1">
              <a:spcBef>
                <a:spcPct val="0"/>
              </a:spcBef>
              <a:spcAft>
                <a:spcPct val="0"/>
              </a:spcAft>
              <a:defRPr sz="1700">
                <a:solidFill>
                  <a:srgbClr val="E11B22"/>
                </a:solidFill>
                <a:latin typeface="Arial" charset="0"/>
                <a:ea typeface="ＭＳ Ｐゴシック" pitchFamily="108" charset="-128"/>
              </a:defRPr>
            </a:lvl3pPr>
            <a:lvl4pPr algn="l" rtl="0" eaLnBrk="1" fontAlgn="base" hangingPunct="1">
              <a:spcBef>
                <a:spcPct val="0"/>
              </a:spcBef>
              <a:spcAft>
                <a:spcPct val="0"/>
              </a:spcAft>
              <a:defRPr sz="1700">
                <a:solidFill>
                  <a:srgbClr val="E11B22"/>
                </a:solidFill>
                <a:latin typeface="Arial" charset="0"/>
                <a:ea typeface="ＭＳ Ｐゴシック" pitchFamily="108" charset="-128"/>
              </a:defRPr>
            </a:lvl4pPr>
            <a:lvl5pPr algn="l" rtl="0" eaLnBrk="1" fontAlgn="base" hangingPunct="1">
              <a:spcBef>
                <a:spcPct val="0"/>
              </a:spcBef>
              <a:spcAft>
                <a:spcPct val="0"/>
              </a:spcAft>
              <a:defRPr sz="1700">
                <a:solidFill>
                  <a:srgbClr val="E11B22"/>
                </a:solidFill>
                <a:latin typeface="Arial" charset="0"/>
                <a:ea typeface="ＭＳ Ｐゴシック" pitchFamily="108" charset="-128"/>
              </a:defRPr>
            </a:lvl5pPr>
            <a:lvl6pPr marL="389626" algn="l" rtl="0" eaLnBrk="1" fontAlgn="base" hangingPunct="1">
              <a:spcBef>
                <a:spcPct val="0"/>
              </a:spcBef>
              <a:spcAft>
                <a:spcPct val="0"/>
              </a:spcAft>
              <a:defRPr sz="1700">
                <a:solidFill>
                  <a:srgbClr val="E11B22"/>
                </a:solidFill>
                <a:latin typeface="Arial" charset="0"/>
                <a:ea typeface="ＭＳ Ｐゴシック" pitchFamily="108" charset="-128"/>
              </a:defRPr>
            </a:lvl6pPr>
            <a:lvl7pPr marL="779252" algn="l" rtl="0" eaLnBrk="1" fontAlgn="base" hangingPunct="1">
              <a:spcBef>
                <a:spcPct val="0"/>
              </a:spcBef>
              <a:spcAft>
                <a:spcPct val="0"/>
              </a:spcAft>
              <a:defRPr sz="1700">
                <a:solidFill>
                  <a:srgbClr val="E11B22"/>
                </a:solidFill>
                <a:latin typeface="Arial" charset="0"/>
                <a:ea typeface="ＭＳ Ｐゴシック" pitchFamily="108" charset="-128"/>
              </a:defRPr>
            </a:lvl7pPr>
            <a:lvl8pPr marL="1168878" algn="l" rtl="0" eaLnBrk="1" fontAlgn="base" hangingPunct="1">
              <a:spcBef>
                <a:spcPct val="0"/>
              </a:spcBef>
              <a:spcAft>
                <a:spcPct val="0"/>
              </a:spcAft>
              <a:defRPr sz="1700">
                <a:solidFill>
                  <a:srgbClr val="E11B22"/>
                </a:solidFill>
                <a:latin typeface="Arial" charset="0"/>
                <a:ea typeface="ＭＳ Ｐゴシック" pitchFamily="108" charset="-128"/>
              </a:defRPr>
            </a:lvl8pPr>
            <a:lvl9pPr marL="1558503" algn="l" rtl="0" eaLnBrk="1" fontAlgn="base" hangingPunct="1">
              <a:spcBef>
                <a:spcPct val="0"/>
              </a:spcBef>
              <a:spcAft>
                <a:spcPct val="0"/>
              </a:spcAft>
              <a:defRPr sz="1700">
                <a:solidFill>
                  <a:srgbClr val="E11B22"/>
                </a:solidFill>
                <a:latin typeface="Arial" charset="0"/>
                <a:ea typeface="ＭＳ Ｐゴシック" pitchFamily="108" charset="-128"/>
              </a:defRPr>
            </a:lvl9pPr>
          </a:lstStyle>
          <a:p>
            <a:pPr defTabSz="1219170">
              <a:defRPr/>
            </a:pPr>
            <a:r>
              <a:rPr lang="en-GB" sz="2800" dirty="0">
                <a:solidFill>
                  <a:schemeClr val="tx1"/>
                </a:solidFill>
                <a:latin typeface="Helvetica Now Text Light" panose="020B0404030202020204" pitchFamily="34" charset="0"/>
                <a:ea typeface="+mn-ea"/>
                <a:cs typeface="+mn-cs"/>
              </a:rPr>
              <a:t>How to change your target retirement age</a:t>
            </a:r>
          </a:p>
        </p:txBody>
      </p:sp>
      <p:pic>
        <p:nvPicPr>
          <p:cNvPr id="7" name="Picture 6">
            <a:extLst>
              <a:ext uri="{FF2B5EF4-FFF2-40B4-BE49-F238E27FC236}">
                <a16:creationId xmlns:a16="http://schemas.microsoft.com/office/drawing/2014/main" id="{60AB9AA1-4BE5-FEAC-5CEA-F207B900082C}"/>
              </a:ext>
            </a:extLst>
          </p:cNvPr>
          <p:cNvPicPr>
            <a:picLocks noChangeAspect="1"/>
          </p:cNvPicPr>
          <p:nvPr/>
        </p:nvPicPr>
        <p:blipFill rotWithShape="1">
          <a:blip r:embed="rId9"/>
          <a:srcRect b="18353"/>
          <a:stretch/>
        </p:blipFill>
        <p:spPr>
          <a:xfrm>
            <a:off x="2770066" y="1350062"/>
            <a:ext cx="4724775" cy="1926197"/>
          </a:xfrm>
          <a:prstGeom prst="rect">
            <a:avLst/>
          </a:prstGeom>
        </p:spPr>
      </p:pic>
      <p:sp>
        <p:nvSpPr>
          <p:cNvPr id="12" name="Oval 11">
            <a:extLst>
              <a:ext uri="{FF2B5EF4-FFF2-40B4-BE49-F238E27FC236}">
                <a16:creationId xmlns:a16="http://schemas.microsoft.com/office/drawing/2014/main" id="{21B14366-9ADD-AF34-7CC7-2EA0BC5F29AF}"/>
              </a:ext>
            </a:extLst>
          </p:cNvPr>
          <p:cNvSpPr/>
          <p:nvPr/>
        </p:nvSpPr>
        <p:spPr>
          <a:xfrm flipV="1">
            <a:off x="6001704" y="2844800"/>
            <a:ext cx="1322528" cy="30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dirty="0"/>
          </a:p>
        </p:txBody>
      </p:sp>
      <p:pic>
        <p:nvPicPr>
          <p:cNvPr id="11" name="Picture 10">
            <a:extLst>
              <a:ext uri="{FF2B5EF4-FFF2-40B4-BE49-F238E27FC236}">
                <a16:creationId xmlns:a16="http://schemas.microsoft.com/office/drawing/2014/main" id="{EB3F5115-7AAA-8BB2-748B-4305415B8C19}"/>
              </a:ext>
            </a:extLst>
          </p:cNvPr>
          <p:cNvPicPr>
            <a:picLocks noChangeAspect="1"/>
          </p:cNvPicPr>
          <p:nvPr>
            <p:custDataLst>
              <p:tags r:id="rId4"/>
            </p:custDataLst>
          </p:nvPr>
        </p:nvPicPr>
        <p:blipFill>
          <a:blip r:embed="rId10"/>
          <a:stretch>
            <a:fillRect/>
          </a:stretch>
        </p:blipFill>
        <p:spPr>
          <a:xfrm>
            <a:off x="2791136" y="3759599"/>
            <a:ext cx="4769113" cy="2664125"/>
          </a:xfrm>
          <a:prstGeom prst="rect">
            <a:avLst/>
          </a:prstGeom>
        </p:spPr>
      </p:pic>
      <p:sp>
        <p:nvSpPr>
          <p:cNvPr id="2" name="Rectangle 1">
            <a:extLst>
              <a:ext uri="{FF2B5EF4-FFF2-40B4-BE49-F238E27FC236}">
                <a16:creationId xmlns:a16="http://schemas.microsoft.com/office/drawing/2014/main" id="{E54F01D8-1B49-3DBB-794B-F839DBBD5372}"/>
              </a:ext>
            </a:extLst>
          </p:cNvPr>
          <p:cNvSpPr/>
          <p:nvPr>
            <p:custDataLst>
              <p:tags r:id="rId5"/>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256199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7B0E6C-4C69-AEF1-9C56-ED82CF4E60AC}"/>
              </a:ext>
            </a:extLst>
          </p:cNvPr>
          <p:cNvSpPr txBox="1"/>
          <p:nvPr>
            <p:custDataLst>
              <p:tags r:id="rId2"/>
            </p:custDataLst>
          </p:nvPr>
        </p:nvSpPr>
        <p:spPr>
          <a:xfrm>
            <a:off x="353499" y="1305149"/>
            <a:ext cx="11056381" cy="2123851"/>
          </a:xfrm>
          <a:prstGeom prst="rect">
            <a:avLst/>
          </a:prstGeom>
          <a:noFill/>
        </p:spPr>
        <p:txBody>
          <a:bodyPr wrap="square">
            <a:spAutoFit/>
          </a:bodyPr>
          <a:lstStyle/>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read and confirm the ‘Things to consider’ box, before hitting the ‘Confirm and update’ button </a:t>
            </a:r>
          </a:p>
          <a:p>
            <a:pPr marR="6708" defTabSz="1207579">
              <a:lnSpc>
                <a:spcPct val="101200"/>
              </a:lnSpc>
              <a:spcBef>
                <a:spcPts val="792"/>
              </a:spcBef>
              <a:spcAft>
                <a:spcPts val="1871"/>
              </a:spcAft>
              <a:defRPr/>
            </a:pPr>
            <a:r>
              <a:rPr lang="en-GB" sz="1600" dirty="0">
                <a:solidFill>
                  <a:prstClr val="black"/>
                </a:solidFill>
                <a:latin typeface="Helvetica Now Text Light" panose="020B0404030202020204" pitchFamily="34" charset="0"/>
                <a:cs typeface="Arial" panose="020B0604020202020204" pitchFamily="34" charset="0"/>
              </a:rPr>
              <a:t> </a:t>
            </a:r>
          </a:p>
          <a:p>
            <a:pPr marR="6708" defTabSz="1207579">
              <a:lnSpc>
                <a:spcPct val="101200"/>
              </a:lnSpc>
              <a:spcBef>
                <a:spcPts val="792"/>
              </a:spcBef>
              <a:spcAft>
                <a:spcPts val="1871"/>
              </a:spcAft>
              <a:defRPr/>
            </a:pPr>
            <a:endParaRPr lang="en-GB" sz="1600" b="1" dirty="0">
              <a:solidFill>
                <a:prstClr val="black"/>
              </a:solidFill>
              <a:latin typeface="Helvetica Now Text Light" panose="020B0404030202020204" pitchFamily="34" charset="0"/>
              <a:cs typeface="Arial" panose="020B0604020202020204" pitchFamily="34" charset="0"/>
            </a:endParaRPr>
          </a:p>
          <a:p>
            <a:pPr marR="6708" defTabSz="1207579">
              <a:lnSpc>
                <a:spcPct val="101200"/>
              </a:lnSpc>
              <a:spcBef>
                <a:spcPts val="792"/>
              </a:spcBef>
              <a:spcAft>
                <a:spcPts val="1871"/>
              </a:spcAft>
              <a:defRPr/>
            </a:pPr>
            <a:endParaRPr lang="en-GB" sz="1600" dirty="0">
              <a:solidFill>
                <a:prstClr val="black"/>
              </a:solidFill>
              <a:latin typeface="Helvetica Now Text Light" panose="020B0404030202020204" pitchFamily="34" charset="0"/>
              <a:cs typeface="Arial" panose="020B0604020202020204" pitchFamily="34" charset="0"/>
            </a:endParaRPr>
          </a:p>
        </p:txBody>
      </p:sp>
      <p:sp>
        <p:nvSpPr>
          <p:cNvPr id="4" name="Title 1"/>
          <p:cNvSpPr txBox="1">
            <a:spLocks/>
          </p:cNvSpPr>
          <p:nvPr>
            <p:custDataLst>
              <p:tags r:id="rId3"/>
            </p:custDataLst>
          </p:nvPr>
        </p:nvSpPr>
        <p:spPr>
          <a:xfrm>
            <a:off x="638305" y="418055"/>
            <a:ext cx="11440907" cy="576472"/>
          </a:xfrm>
          <a:prstGeom prst="rect">
            <a:avLst/>
          </a:prstGeom>
        </p:spPr>
        <p:txBody>
          <a:bodyPr lIns="0" tIns="0" rIns="0" bIns="0"/>
          <a:lst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1700">
                <a:solidFill>
                  <a:srgbClr val="E11B22"/>
                </a:solidFill>
                <a:latin typeface="Arial" charset="0"/>
                <a:ea typeface="ＭＳ Ｐゴシック" pitchFamily="108" charset="-128"/>
              </a:defRPr>
            </a:lvl2pPr>
            <a:lvl3pPr algn="l" rtl="0" eaLnBrk="1" fontAlgn="base" hangingPunct="1">
              <a:spcBef>
                <a:spcPct val="0"/>
              </a:spcBef>
              <a:spcAft>
                <a:spcPct val="0"/>
              </a:spcAft>
              <a:defRPr sz="1700">
                <a:solidFill>
                  <a:srgbClr val="E11B22"/>
                </a:solidFill>
                <a:latin typeface="Arial" charset="0"/>
                <a:ea typeface="ＭＳ Ｐゴシック" pitchFamily="108" charset="-128"/>
              </a:defRPr>
            </a:lvl3pPr>
            <a:lvl4pPr algn="l" rtl="0" eaLnBrk="1" fontAlgn="base" hangingPunct="1">
              <a:spcBef>
                <a:spcPct val="0"/>
              </a:spcBef>
              <a:spcAft>
                <a:spcPct val="0"/>
              </a:spcAft>
              <a:defRPr sz="1700">
                <a:solidFill>
                  <a:srgbClr val="E11B22"/>
                </a:solidFill>
                <a:latin typeface="Arial" charset="0"/>
                <a:ea typeface="ＭＳ Ｐゴシック" pitchFamily="108" charset="-128"/>
              </a:defRPr>
            </a:lvl4pPr>
            <a:lvl5pPr algn="l" rtl="0" eaLnBrk="1" fontAlgn="base" hangingPunct="1">
              <a:spcBef>
                <a:spcPct val="0"/>
              </a:spcBef>
              <a:spcAft>
                <a:spcPct val="0"/>
              </a:spcAft>
              <a:defRPr sz="1700">
                <a:solidFill>
                  <a:srgbClr val="E11B22"/>
                </a:solidFill>
                <a:latin typeface="Arial" charset="0"/>
                <a:ea typeface="ＭＳ Ｐゴシック" pitchFamily="108" charset="-128"/>
              </a:defRPr>
            </a:lvl5pPr>
            <a:lvl6pPr marL="389626" algn="l" rtl="0" eaLnBrk="1" fontAlgn="base" hangingPunct="1">
              <a:spcBef>
                <a:spcPct val="0"/>
              </a:spcBef>
              <a:spcAft>
                <a:spcPct val="0"/>
              </a:spcAft>
              <a:defRPr sz="1700">
                <a:solidFill>
                  <a:srgbClr val="E11B22"/>
                </a:solidFill>
                <a:latin typeface="Arial" charset="0"/>
                <a:ea typeface="ＭＳ Ｐゴシック" pitchFamily="108" charset="-128"/>
              </a:defRPr>
            </a:lvl6pPr>
            <a:lvl7pPr marL="779252" algn="l" rtl="0" eaLnBrk="1" fontAlgn="base" hangingPunct="1">
              <a:spcBef>
                <a:spcPct val="0"/>
              </a:spcBef>
              <a:spcAft>
                <a:spcPct val="0"/>
              </a:spcAft>
              <a:defRPr sz="1700">
                <a:solidFill>
                  <a:srgbClr val="E11B22"/>
                </a:solidFill>
                <a:latin typeface="Arial" charset="0"/>
                <a:ea typeface="ＭＳ Ｐゴシック" pitchFamily="108" charset="-128"/>
              </a:defRPr>
            </a:lvl7pPr>
            <a:lvl8pPr marL="1168878" algn="l" rtl="0" eaLnBrk="1" fontAlgn="base" hangingPunct="1">
              <a:spcBef>
                <a:spcPct val="0"/>
              </a:spcBef>
              <a:spcAft>
                <a:spcPct val="0"/>
              </a:spcAft>
              <a:defRPr sz="1700">
                <a:solidFill>
                  <a:srgbClr val="E11B22"/>
                </a:solidFill>
                <a:latin typeface="Arial" charset="0"/>
                <a:ea typeface="ＭＳ Ｐゴシック" pitchFamily="108" charset="-128"/>
              </a:defRPr>
            </a:lvl8pPr>
            <a:lvl9pPr marL="1558503" algn="l" rtl="0" eaLnBrk="1" fontAlgn="base" hangingPunct="1">
              <a:spcBef>
                <a:spcPct val="0"/>
              </a:spcBef>
              <a:spcAft>
                <a:spcPct val="0"/>
              </a:spcAft>
              <a:defRPr sz="1700">
                <a:solidFill>
                  <a:srgbClr val="E11B22"/>
                </a:solidFill>
                <a:latin typeface="Arial" charset="0"/>
                <a:ea typeface="ＭＳ Ｐゴシック" pitchFamily="108" charset="-128"/>
              </a:defRPr>
            </a:lvl9pPr>
          </a:lstStyle>
          <a:p>
            <a:pPr defTabSz="1219170">
              <a:defRPr/>
            </a:pPr>
            <a:r>
              <a:rPr lang="en-GB" sz="2800" dirty="0">
                <a:solidFill>
                  <a:schemeClr val="tx1"/>
                </a:solidFill>
                <a:latin typeface="Helvetica Now Text Light" panose="020B0404030202020204" pitchFamily="34" charset="0"/>
                <a:ea typeface="+mn-ea"/>
                <a:cs typeface="+mn-cs"/>
              </a:rPr>
              <a:t>How to change your target retirement age</a:t>
            </a:r>
          </a:p>
        </p:txBody>
      </p:sp>
      <p:pic>
        <p:nvPicPr>
          <p:cNvPr id="3" name="Picture 2">
            <a:extLst>
              <a:ext uri="{FF2B5EF4-FFF2-40B4-BE49-F238E27FC236}">
                <a16:creationId xmlns:a16="http://schemas.microsoft.com/office/drawing/2014/main" id="{EB7A281B-FA98-FB23-02C8-10B4E0CF9210}"/>
              </a:ext>
            </a:extLst>
          </p:cNvPr>
          <p:cNvPicPr>
            <a:picLocks noChangeAspect="1"/>
          </p:cNvPicPr>
          <p:nvPr>
            <p:custDataLst>
              <p:tags r:id="rId4"/>
            </p:custDataLst>
          </p:nvPr>
        </p:nvPicPr>
        <p:blipFill>
          <a:blip r:embed="rId8"/>
          <a:stretch>
            <a:fillRect/>
          </a:stretch>
        </p:blipFill>
        <p:spPr>
          <a:xfrm>
            <a:off x="2793190" y="2199078"/>
            <a:ext cx="5269957" cy="2459844"/>
          </a:xfrm>
          <a:prstGeom prst="rect">
            <a:avLst/>
          </a:prstGeom>
        </p:spPr>
      </p:pic>
      <p:sp>
        <p:nvSpPr>
          <p:cNvPr id="2" name="Rectangle 1">
            <a:extLst>
              <a:ext uri="{FF2B5EF4-FFF2-40B4-BE49-F238E27FC236}">
                <a16:creationId xmlns:a16="http://schemas.microsoft.com/office/drawing/2014/main" id="{835F2E78-30D4-395C-1F68-742F69FB38C2}"/>
              </a:ext>
            </a:extLst>
          </p:cNvPr>
          <p:cNvSpPr/>
          <p:nvPr>
            <p:custDataLst>
              <p:tags r:id="rId5"/>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25677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C80DD-9421-0029-8784-A33FD466E8D7}"/>
              </a:ext>
            </a:extLst>
          </p:cNvPr>
          <p:cNvSpPr>
            <a:spLocks noGrp="1"/>
          </p:cNvSpPr>
          <p:nvPr>
            <p:ph type="title"/>
            <p:custDataLst>
              <p:tags r:id="rId4"/>
            </p:custDataLst>
          </p:nvPr>
        </p:nvSpPr>
        <p:spPr>
          <a:xfrm>
            <a:off x="355234" y="2185516"/>
            <a:ext cx="3542950" cy="1404000"/>
          </a:xfrm>
        </p:spPr>
        <p:txBody>
          <a:bodyPr/>
          <a:lstStyle/>
          <a:p>
            <a:r>
              <a:rPr lang="en-GB" dirty="0"/>
              <a:t>How to change your contributions</a:t>
            </a:r>
            <a:br>
              <a:rPr lang="en-GB" dirty="0"/>
            </a:br>
            <a:endParaRPr lang="en-GB" dirty="0"/>
          </a:p>
        </p:txBody>
      </p:sp>
      <p:sp>
        <p:nvSpPr>
          <p:cNvPr id="3" name="Picture Placeholder 2">
            <a:extLst>
              <a:ext uri="{FF2B5EF4-FFF2-40B4-BE49-F238E27FC236}">
                <a16:creationId xmlns:a16="http://schemas.microsoft.com/office/drawing/2014/main" id="{19525E61-D90C-10F6-D5DF-C24B5EAD3CFC}"/>
              </a:ext>
            </a:extLst>
          </p:cNvPr>
          <p:cNvSpPr>
            <a:spLocks noGrp="1"/>
          </p:cNvSpPr>
          <p:nvPr>
            <p:ph type="pic" sz="quarter" idx="11"/>
            <p:custDataLst>
              <p:tags r:id="rId5"/>
            </p:custDataLst>
          </p:nvPr>
        </p:nvSpPr>
        <p:spPr/>
        <p:txBody>
          <a:bodyPr/>
          <a:lstStyle/>
          <a:p>
            <a:endParaRPr lang="en-GB"/>
          </a:p>
        </p:txBody>
      </p:sp>
      <p:pic>
        <p:nvPicPr>
          <p:cNvPr id="4" name="Picture 3" descr="Jars of coins">
            <a:extLst>
              <a:ext uri="{FF2B5EF4-FFF2-40B4-BE49-F238E27FC236}">
                <a16:creationId xmlns:a16="http://schemas.microsoft.com/office/drawing/2014/main" id="{A9A100A2-B25B-E5CC-E922-AD21EC00F9AB}"/>
              </a:ext>
            </a:extLst>
          </p:cNvPr>
          <p:cNvPicPr>
            <a:picLocks noChangeAspect="1"/>
          </p:cNvPicPr>
          <p:nvPr>
            <p:custDataLst>
              <p:tags r:id="rId6"/>
            </p:custDataLst>
          </p:nvPr>
        </p:nvPicPr>
        <p:blipFill>
          <a:blip r:embed="rId8" cstate="print">
            <a:extLst>
              <a:ext uri="{28A0092B-C50C-407E-A947-70E740481C1C}">
                <a14:useLocalDpi xmlns:a14="http://schemas.microsoft.com/office/drawing/2010/main" val="0"/>
              </a:ext>
            </a:extLst>
          </a:blip>
          <a:srcRect/>
          <a:stretch/>
        </p:blipFill>
        <p:spPr>
          <a:xfrm>
            <a:off x="4298540" y="0"/>
            <a:ext cx="7884512" cy="6858000"/>
          </a:xfrm>
          <a:prstGeom prst="rect">
            <a:avLst/>
          </a:prstGeom>
        </p:spPr>
      </p:pic>
    </p:spTree>
    <p:custDataLst>
      <p:custData r:id="rId1"/>
      <p:custData r:id="rId2"/>
      <p:tags r:id="rId3"/>
    </p:custDataLst>
    <p:extLst>
      <p:ext uri="{BB962C8B-B14F-4D97-AF65-F5344CB8AC3E}">
        <p14:creationId xmlns:p14="http://schemas.microsoft.com/office/powerpoint/2010/main" val="244986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18</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highlight>
                  <a:srgbClr val="FFFF00"/>
                </a:highlight>
                <a:latin typeface="Helvetica Now Text Light" panose="020B0404030202020204" pitchFamily="34" charset="0"/>
                <a:ea typeface="+mn-ea"/>
                <a:cs typeface="+mn-cs"/>
              </a:rPr>
              <a:t>How to change your contributions </a:t>
            </a:r>
            <a:br>
              <a:rPr lang="en-GB" sz="2800" dirty="0">
                <a:solidFill>
                  <a:schemeClr val="tx1"/>
                </a:solidFill>
                <a:highlight>
                  <a:srgbClr val="FFFF00"/>
                </a:highlight>
                <a:latin typeface="Helvetica Now Text Light" panose="020B0404030202020204" pitchFamily="34" charset="0"/>
                <a:ea typeface="+mn-ea"/>
                <a:cs typeface="+mn-cs"/>
              </a:rPr>
            </a:br>
            <a:r>
              <a:rPr lang="en-GB" sz="2800" dirty="0">
                <a:solidFill>
                  <a:schemeClr val="tx1"/>
                </a:solidFill>
                <a:highlight>
                  <a:srgbClr val="FFFF00"/>
                </a:highlight>
                <a:latin typeface="Helvetica Now Text Light" panose="020B0404030202020204" pitchFamily="34" charset="0"/>
                <a:ea typeface="+mn-ea"/>
                <a:cs typeface="+mn-cs"/>
              </a:rPr>
              <a:t>  </a:t>
            </a:r>
            <a:br>
              <a:rPr lang="en-GB" sz="2800" dirty="0">
                <a:solidFill>
                  <a:schemeClr val="tx1"/>
                </a:solidFill>
                <a:highlight>
                  <a:srgbClr val="FFFF00"/>
                </a:highlight>
                <a:latin typeface="Helvetica Now Text Light" panose="020B0404030202020204" pitchFamily="34" charset="0"/>
                <a:ea typeface="+mn-ea"/>
                <a:cs typeface="+mn-cs"/>
              </a:rPr>
            </a:br>
            <a:endParaRPr lang="en-GB" sz="2800" dirty="0">
              <a:solidFill>
                <a:schemeClr val="tx1"/>
              </a:solidFill>
              <a:highlight>
                <a:srgbClr val="FFFF00"/>
              </a:highlight>
              <a:latin typeface="Helvetica Now Text Light" panose="020B0404030202020204" pitchFamily="34" charset="0"/>
              <a:ea typeface="+mn-ea"/>
              <a:cs typeface="+mn-cs"/>
            </a:endParaRPr>
          </a:p>
        </p:txBody>
      </p:sp>
      <p:sp>
        <p:nvSpPr>
          <p:cNvPr id="3" name="TextBox 2">
            <a:extLst>
              <a:ext uri="{FF2B5EF4-FFF2-40B4-BE49-F238E27FC236}">
                <a16:creationId xmlns:a16="http://schemas.microsoft.com/office/drawing/2014/main" id="{6ED7A957-9946-8EA7-D645-5A87B4802B58}"/>
              </a:ext>
            </a:extLst>
          </p:cNvPr>
          <p:cNvSpPr txBox="1"/>
          <p:nvPr>
            <p:custDataLst>
              <p:tags r:id="rId6"/>
            </p:custDataLst>
          </p:nvPr>
        </p:nvSpPr>
        <p:spPr>
          <a:xfrm>
            <a:off x="987019" y="937719"/>
            <a:ext cx="10670252" cy="1349408"/>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can make changes to your contributions at any time by contacting payroll.</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8C007CF-A59F-7A8D-6CD8-97036C5F5818}"/>
              </a:ext>
            </a:extLst>
          </p:cNvPr>
          <p:cNvSpPr/>
          <p:nvPr>
            <p:custDataLst>
              <p:tags r:id="rId7"/>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3764525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C80DD-9421-0029-8784-A33FD466E8D7}"/>
              </a:ext>
            </a:extLst>
          </p:cNvPr>
          <p:cNvSpPr>
            <a:spLocks noGrp="1"/>
          </p:cNvSpPr>
          <p:nvPr>
            <p:ph type="title"/>
            <p:custDataLst>
              <p:tags r:id="rId4"/>
            </p:custDataLst>
          </p:nvPr>
        </p:nvSpPr>
        <p:spPr>
          <a:xfrm>
            <a:off x="355234" y="2185516"/>
            <a:ext cx="3542950" cy="1404000"/>
          </a:xfrm>
        </p:spPr>
        <p:txBody>
          <a:bodyPr/>
          <a:lstStyle/>
          <a:p>
            <a:r>
              <a:rPr lang="en-GB" dirty="0"/>
              <a:t>How to change your investments</a:t>
            </a:r>
            <a:br>
              <a:rPr lang="en-GB" dirty="0"/>
            </a:br>
            <a:endParaRPr lang="en-GB" dirty="0"/>
          </a:p>
        </p:txBody>
      </p:sp>
      <p:pic>
        <p:nvPicPr>
          <p:cNvPr id="2" name="Picture Placeholder 1" descr="Blue candlestick chart">
            <a:extLst>
              <a:ext uri="{FF2B5EF4-FFF2-40B4-BE49-F238E27FC236}">
                <a16:creationId xmlns:a16="http://schemas.microsoft.com/office/drawing/2014/main" id="{4AB3ADA0-F81B-1C47-74FA-6470AD6D1C4F}"/>
              </a:ext>
            </a:extLst>
          </p:cNvPr>
          <p:cNvPicPr>
            <a:picLocks noGrp="1" noChangeAspect="1"/>
          </p:cNvPicPr>
          <p:nvPr>
            <p:ph type="pic" sz="quarter" idx="11"/>
            <p:custDataLst>
              <p:tags r:id="rId5"/>
            </p:custDataLst>
          </p:nvPr>
        </p:nvPicPr>
        <p:blipFill>
          <a:blip r:embed="rId7" cstate="print">
            <a:extLst>
              <a:ext uri="{28A0092B-C50C-407E-A947-70E740481C1C}">
                <a14:useLocalDpi xmlns:a14="http://schemas.microsoft.com/office/drawing/2010/main" val="0"/>
              </a:ext>
            </a:extLst>
          </a:blip>
          <a:srcRect l="658" r="658"/>
          <a:stretch/>
        </p:blipFill>
        <p:spPr>
          <a:xfrm>
            <a:off x="4298950" y="0"/>
            <a:ext cx="7893050" cy="6858000"/>
          </a:xfrm>
          <a:prstGeom prst="rect">
            <a:avLst/>
          </a:prstGeom>
        </p:spPr>
      </p:pic>
    </p:spTree>
    <p:custDataLst>
      <p:custData r:id="rId1"/>
      <p:custData r:id="rId2"/>
      <p:tags r:id="rId3"/>
    </p:custDataLst>
    <p:extLst>
      <p:ext uri="{BB962C8B-B14F-4D97-AF65-F5344CB8AC3E}">
        <p14:creationId xmlns:p14="http://schemas.microsoft.com/office/powerpoint/2010/main" val="8049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1A6AAE01-4AEC-838C-C2EB-806C7864BE12}"/>
              </a:ext>
              <a:ext uri="{C183D7F6-B498-43B3-948B-1728B52AA6E4}">
                <adec:decorative xmlns:adec="http://schemas.microsoft.com/office/drawing/2017/decorative" val="1"/>
              </a:ext>
            </a:extLst>
          </p:cNvPr>
          <p:cNvPicPr>
            <a:picLocks noGrp="1" noChangeAspect="1"/>
          </p:cNvPicPr>
          <p:nvPr>
            <p:ph type="pic" sz="quarter" idx="18"/>
            <p:custDataLst>
              <p:tags r:id="rId4"/>
            </p:custDataLst>
          </p:nvPr>
        </p:nvPicPr>
        <p:blipFill rotWithShape="1">
          <a:blip r:embed="rId30">
            <a:extLst>
              <a:ext uri="{28A0092B-C50C-407E-A947-70E740481C1C}">
                <a14:useLocalDpi xmlns:a14="http://schemas.microsoft.com/office/drawing/2010/main" val="0"/>
              </a:ext>
            </a:extLst>
          </a:blip>
          <a:srcRect/>
          <a:stretch/>
        </p:blipFill>
        <p:spPr>
          <a:xfrm>
            <a:off x="8248650" y="0"/>
            <a:ext cx="3943350" cy="6857999"/>
          </a:xfrm>
          <a:solidFill>
            <a:schemeClr val="accent4">
              <a:lumMod val="100000"/>
            </a:schemeClr>
          </a:solidFill>
        </p:spPr>
      </p:pic>
      <p:sp>
        <p:nvSpPr>
          <p:cNvPr id="2" name="Slide Number Placeholder 1">
            <a:extLst>
              <a:ext uri="{FF2B5EF4-FFF2-40B4-BE49-F238E27FC236}">
                <a16:creationId xmlns:a16="http://schemas.microsoft.com/office/drawing/2014/main" id="{870207BF-442C-8806-F4DB-AAA13F70F136}"/>
              </a:ext>
            </a:extLst>
          </p:cNvPr>
          <p:cNvSpPr>
            <a:spLocks noGrp="1"/>
          </p:cNvSpPr>
          <p:nvPr>
            <p:ph type="sldNum" sz="quarter" idx="14"/>
            <p:custDataLst>
              <p:tags r:id="rId5"/>
            </p:custDataLst>
          </p:nvPr>
        </p:nvSpPr>
        <p:spPr/>
        <p:txBody>
          <a:bodyPr/>
          <a:lstStyle/>
          <a:p>
            <a:fld id="{B71C3307-2C62-468E-B5DC-89448F1C8451}" type="slidenum">
              <a:rPr lang="en-GB">
                <a:solidFill>
                  <a:schemeClr val="accent6"/>
                </a:solidFill>
              </a:rPr>
              <a:pPr/>
              <a:t>2</a:t>
            </a:fld>
            <a:endParaRPr lang="en-GB">
              <a:solidFill>
                <a:schemeClr val="accent6"/>
              </a:solidFill>
            </a:endParaRPr>
          </a:p>
        </p:txBody>
      </p:sp>
      <p:sp>
        <p:nvSpPr>
          <p:cNvPr id="7" name="Title 6">
            <a:extLst>
              <a:ext uri="{FF2B5EF4-FFF2-40B4-BE49-F238E27FC236}">
                <a16:creationId xmlns:a16="http://schemas.microsoft.com/office/drawing/2014/main" id="{490225B8-3C31-9F8A-B497-0F4CDEE05E17}"/>
              </a:ext>
            </a:extLst>
          </p:cNvPr>
          <p:cNvSpPr>
            <a:spLocks noGrp="1"/>
          </p:cNvSpPr>
          <p:nvPr>
            <p:ph type="title"/>
            <p:custDataLst>
              <p:tags r:id="rId6"/>
            </p:custDataLst>
          </p:nvPr>
        </p:nvSpPr>
        <p:spPr>
          <a:xfrm>
            <a:off x="510151" y="424693"/>
            <a:ext cx="6723063" cy="408108"/>
          </a:xfrm>
        </p:spPr>
        <p:txBody>
          <a:bodyPr/>
          <a:lstStyle/>
          <a:p>
            <a:r>
              <a:rPr lang="en-GB" sz="2800" dirty="0">
                <a:solidFill>
                  <a:schemeClr val="tx1"/>
                </a:solidFill>
                <a:latin typeface="Helvetica Now Text Light" panose="020B0404030202020204" pitchFamily="34" charset="0"/>
                <a:ea typeface="+mn-ea"/>
                <a:cs typeface="+mn-cs"/>
              </a:rPr>
              <a:t>What this guide covers </a:t>
            </a:r>
          </a:p>
        </p:txBody>
      </p:sp>
      <p:sp>
        <p:nvSpPr>
          <p:cNvPr id="14" name="object 20">
            <a:extLst>
              <a:ext uri="{FF2B5EF4-FFF2-40B4-BE49-F238E27FC236}">
                <a16:creationId xmlns:a16="http://schemas.microsoft.com/office/drawing/2014/main" id="{EB8EBB10-9014-6439-5A67-AFB056EA7617}"/>
              </a:ext>
            </a:extLst>
          </p:cNvPr>
          <p:cNvSpPr txBox="1"/>
          <p:nvPr>
            <p:custDataLst>
              <p:tags r:id="rId7"/>
            </p:custDataLst>
          </p:nvPr>
        </p:nvSpPr>
        <p:spPr>
          <a:xfrm>
            <a:off x="2056441" y="1998878"/>
            <a:ext cx="2046062" cy="501154"/>
          </a:xfrm>
          <a:prstGeom prst="rect">
            <a:avLst/>
          </a:prstGeom>
        </p:spPr>
        <p:txBody>
          <a:bodyPr vert="horz" wrap="square" lIns="0" tIns="8627" rIns="0" bIns="0" rtlCol="0">
            <a:spAutoFit/>
          </a:bodyPr>
          <a:lstStyle/>
          <a:p>
            <a:pPr marL="8627">
              <a:spcBef>
                <a:spcPts val="68"/>
              </a:spcBef>
            </a:pPr>
            <a:r>
              <a:rPr lang="en-GB" sz="1600" dirty="0">
                <a:solidFill>
                  <a:prstClr val="black"/>
                </a:solidFill>
                <a:latin typeface="Helvetica Now Text Light" panose="020B0404030202020204" pitchFamily="34" charset="0"/>
                <a:cs typeface="Arial" panose="020B0604020202020204" pitchFamily="34" charset="0"/>
              </a:rPr>
              <a:t>How to access your member account</a:t>
            </a:r>
            <a:r>
              <a:rPr lang="en-GB" sz="1200" dirty="0">
                <a:solidFill>
                  <a:prstClr val="black"/>
                </a:solidFill>
                <a:latin typeface="Helvetica Now Text Light" panose="020B0404030202020204" pitchFamily="34" charset="0"/>
                <a:cs typeface="Arial" panose="020B0604020202020204" pitchFamily="34" charset="0"/>
              </a:rPr>
              <a:t> </a:t>
            </a:r>
          </a:p>
        </p:txBody>
      </p:sp>
      <p:sp>
        <p:nvSpPr>
          <p:cNvPr id="15" name="object 21">
            <a:extLst>
              <a:ext uri="{FF2B5EF4-FFF2-40B4-BE49-F238E27FC236}">
                <a16:creationId xmlns:a16="http://schemas.microsoft.com/office/drawing/2014/main" id="{620E98C5-F515-023D-0293-D0B78EB5E54E}"/>
              </a:ext>
            </a:extLst>
          </p:cNvPr>
          <p:cNvSpPr txBox="1"/>
          <p:nvPr>
            <p:custDataLst>
              <p:tags r:id="rId8"/>
            </p:custDataLst>
          </p:nvPr>
        </p:nvSpPr>
        <p:spPr>
          <a:xfrm>
            <a:off x="2052606" y="4665305"/>
            <a:ext cx="1848920" cy="501154"/>
          </a:xfrm>
          <a:prstGeom prst="rect">
            <a:avLst/>
          </a:prstGeom>
        </p:spPr>
        <p:txBody>
          <a:bodyPr vert="horz" wrap="square" lIns="0" tIns="8627" rIns="0" bIns="0" rtlCol="0">
            <a:spAutoFit/>
          </a:bodyPr>
          <a:lstStyle/>
          <a:p>
            <a:pPr marL="8627">
              <a:spcBef>
                <a:spcPts val="68"/>
              </a:spcBef>
            </a:pPr>
            <a:r>
              <a:rPr lang="en-GB" sz="1600" dirty="0">
                <a:solidFill>
                  <a:prstClr val="black"/>
                </a:solidFill>
                <a:latin typeface="Helvetica Now Text Light" panose="020B0404030202020204" pitchFamily="34" charset="0"/>
                <a:cs typeface="Arial" panose="020B0604020202020204" pitchFamily="34" charset="0"/>
              </a:rPr>
              <a:t>How to change your contributions</a:t>
            </a:r>
            <a:r>
              <a:rPr lang="en-GB" sz="1200" dirty="0">
                <a:solidFill>
                  <a:prstClr val="black"/>
                </a:solidFill>
                <a:latin typeface="Helvetica Now Text Light" panose="020B0404030202020204" pitchFamily="34" charset="0"/>
                <a:cs typeface="Arial" panose="020B0604020202020204" pitchFamily="34" charset="0"/>
              </a:rPr>
              <a:t> </a:t>
            </a:r>
          </a:p>
        </p:txBody>
      </p:sp>
      <p:sp>
        <p:nvSpPr>
          <p:cNvPr id="16" name="object 22">
            <a:extLst>
              <a:ext uri="{FF2B5EF4-FFF2-40B4-BE49-F238E27FC236}">
                <a16:creationId xmlns:a16="http://schemas.microsoft.com/office/drawing/2014/main" id="{15CCAE98-FC96-A470-CA16-52BC561A5943}"/>
              </a:ext>
            </a:extLst>
          </p:cNvPr>
          <p:cNvSpPr txBox="1"/>
          <p:nvPr>
            <p:custDataLst>
              <p:tags r:id="rId9"/>
            </p:custDataLst>
          </p:nvPr>
        </p:nvSpPr>
        <p:spPr>
          <a:xfrm>
            <a:off x="5463774" y="1959317"/>
            <a:ext cx="2046061" cy="501154"/>
          </a:xfrm>
          <a:prstGeom prst="rect">
            <a:avLst/>
          </a:prstGeom>
        </p:spPr>
        <p:txBody>
          <a:bodyPr vert="horz" wrap="square" lIns="0" tIns="8627" rIns="0" bIns="0" rtlCol="0">
            <a:spAutoFit/>
          </a:bodyPr>
          <a:lstStyle/>
          <a:p>
            <a:pPr marL="8627">
              <a:spcBef>
                <a:spcPts val="68"/>
              </a:spcBef>
            </a:pPr>
            <a:r>
              <a:rPr lang="en-GB" sz="1600" dirty="0">
                <a:solidFill>
                  <a:prstClr val="black"/>
                </a:solidFill>
                <a:latin typeface="Helvetica Now Text Light" panose="020B0404030202020204" pitchFamily="34" charset="0"/>
                <a:cs typeface="Arial" panose="020B0604020202020204" pitchFamily="34" charset="0"/>
              </a:rPr>
              <a:t>How to change your investments </a:t>
            </a:r>
          </a:p>
        </p:txBody>
      </p:sp>
      <p:sp>
        <p:nvSpPr>
          <p:cNvPr id="17" name="object 24">
            <a:extLst>
              <a:ext uri="{FF2B5EF4-FFF2-40B4-BE49-F238E27FC236}">
                <a16:creationId xmlns:a16="http://schemas.microsoft.com/office/drawing/2014/main" id="{C74DFCDB-0D11-5245-EC14-159F11DA0BFA}"/>
              </a:ext>
            </a:extLst>
          </p:cNvPr>
          <p:cNvSpPr/>
          <p:nvPr>
            <p:custDataLst>
              <p:tags r:id="rId10"/>
            </p:custDataLst>
          </p:nvPr>
        </p:nvSpPr>
        <p:spPr>
          <a:xfrm>
            <a:off x="986490" y="2752226"/>
            <a:ext cx="923941" cy="819062"/>
          </a:xfrm>
          <a:custGeom>
            <a:avLst/>
            <a:gdLst/>
            <a:ahLst/>
            <a:cxnLst/>
            <a:rect l="l" t="t" r="r" b="b"/>
            <a:pathLst>
              <a:path w="945515" h="945514">
                <a:moveTo>
                  <a:pt x="945159" y="0"/>
                </a:moveTo>
                <a:lnTo>
                  <a:pt x="0" y="0"/>
                </a:lnTo>
                <a:lnTo>
                  <a:pt x="0" y="945146"/>
                </a:lnTo>
                <a:lnTo>
                  <a:pt x="945159" y="945146"/>
                </a:lnTo>
                <a:lnTo>
                  <a:pt x="945159" y="0"/>
                </a:lnTo>
                <a:close/>
              </a:path>
            </a:pathLst>
          </a:custGeom>
          <a:solidFill>
            <a:srgbClr val="E5EFF0"/>
          </a:solidFill>
        </p:spPr>
        <p:txBody>
          <a:bodyPr wrap="square" lIns="0" tIns="0" rIns="0" bIns="0" rtlCol="0"/>
          <a:lstStyle/>
          <a:p>
            <a:endParaRPr sz="1223" dirty="0"/>
          </a:p>
        </p:txBody>
      </p:sp>
      <p:sp>
        <p:nvSpPr>
          <p:cNvPr id="20" name="object 40">
            <a:extLst>
              <a:ext uri="{FF2B5EF4-FFF2-40B4-BE49-F238E27FC236}">
                <a16:creationId xmlns:a16="http://schemas.microsoft.com/office/drawing/2014/main" id="{C73413A3-3AF7-22DD-B0A2-1CDE72E0C089}"/>
              </a:ext>
            </a:extLst>
          </p:cNvPr>
          <p:cNvSpPr txBox="1"/>
          <p:nvPr>
            <p:custDataLst>
              <p:tags r:id="rId11"/>
            </p:custDataLst>
          </p:nvPr>
        </p:nvSpPr>
        <p:spPr>
          <a:xfrm>
            <a:off x="5463774" y="3751131"/>
            <a:ext cx="2138057" cy="383173"/>
          </a:xfrm>
          <a:prstGeom prst="rect">
            <a:avLst/>
          </a:prstGeom>
        </p:spPr>
        <p:txBody>
          <a:bodyPr vert="horz" wrap="square" lIns="0" tIns="8627" rIns="0" bIns="0" rtlCol="0">
            <a:spAutoFit/>
          </a:bodyPr>
          <a:lstStyle/>
          <a:p>
            <a:pPr marL="8627" marR="3451">
              <a:lnSpc>
                <a:spcPts val="1427"/>
              </a:lnSpc>
              <a:spcBef>
                <a:spcPts val="68"/>
              </a:spcBef>
            </a:pPr>
            <a:r>
              <a:rPr lang="en-GB" sz="1600" dirty="0">
                <a:solidFill>
                  <a:prstClr val="black"/>
                </a:solidFill>
                <a:latin typeface="Helvetica Now Text Light" panose="020B0404030202020204" pitchFamily="34" charset="0"/>
                <a:cs typeface="Arial" panose="020B0604020202020204" pitchFamily="34" charset="0"/>
              </a:rPr>
              <a:t>How to access Well One Money </a:t>
            </a:r>
            <a:endParaRPr sz="1600" dirty="0">
              <a:solidFill>
                <a:prstClr val="black"/>
              </a:solidFill>
              <a:latin typeface="Helvetica Now Text Light" panose="020B0404030202020204" pitchFamily="34" charset="0"/>
              <a:cs typeface="Arial" panose="020B0604020202020204" pitchFamily="34" charset="0"/>
            </a:endParaRPr>
          </a:p>
        </p:txBody>
      </p:sp>
      <p:pic>
        <p:nvPicPr>
          <p:cNvPr id="25" name="Graphic 24" descr="Transfer1 with solid fill">
            <a:extLst>
              <a:ext uri="{FF2B5EF4-FFF2-40B4-BE49-F238E27FC236}">
                <a16:creationId xmlns:a16="http://schemas.microsoft.com/office/drawing/2014/main" id="{61D74D90-616F-BE3F-90DE-45D8513A4677}"/>
              </a:ext>
            </a:extLst>
          </p:cNvPr>
          <p:cNvPicPr>
            <a:picLocks noChangeAspect="1"/>
          </p:cNvPicPr>
          <p:nvPr>
            <p:custDataLst>
              <p:tags r:id="rId12"/>
            </p:custDataLst>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85066" y="2835559"/>
            <a:ext cx="641534" cy="641534"/>
          </a:xfrm>
          <a:prstGeom prst="rect">
            <a:avLst/>
          </a:prstGeom>
        </p:spPr>
      </p:pic>
      <p:sp>
        <p:nvSpPr>
          <p:cNvPr id="28" name="object 40">
            <a:extLst>
              <a:ext uri="{FF2B5EF4-FFF2-40B4-BE49-F238E27FC236}">
                <a16:creationId xmlns:a16="http://schemas.microsoft.com/office/drawing/2014/main" id="{E6387422-B3F4-5D17-58B6-67D69D8490BC}"/>
              </a:ext>
            </a:extLst>
          </p:cNvPr>
          <p:cNvSpPr txBox="1"/>
          <p:nvPr>
            <p:custDataLst>
              <p:tags r:id="rId13"/>
            </p:custDataLst>
          </p:nvPr>
        </p:nvSpPr>
        <p:spPr>
          <a:xfrm>
            <a:off x="5474914" y="3019840"/>
            <a:ext cx="2138057" cy="203636"/>
          </a:xfrm>
          <a:prstGeom prst="rect">
            <a:avLst/>
          </a:prstGeom>
        </p:spPr>
        <p:txBody>
          <a:bodyPr vert="horz" wrap="square" lIns="0" tIns="8627" rIns="0" bIns="0" rtlCol="0">
            <a:spAutoFit/>
          </a:bodyPr>
          <a:lstStyle/>
          <a:p>
            <a:pPr marL="8627" marR="3451">
              <a:lnSpc>
                <a:spcPts val="1427"/>
              </a:lnSpc>
              <a:spcBef>
                <a:spcPts val="68"/>
              </a:spcBef>
            </a:pPr>
            <a:r>
              <a:rPr lang="en-GB" sz="1600" dirty="0">
                <a:solidFill>
                  <a:prstClr val="black"/>
                </a:solidFill>
                <a:latin typeface="Helvetica Now Text Light" panose="020B0404030202020204" pitchFamily="34" charset="0"/>
                <a:cs typeface="Arial" panose="020B0604020202020204" pitchFamily="34" charset="0"/>
              </a:rPr>
              <a:t>How to transfer in</a:t>
            </a:r>
            <a:endParaRPr sz="1600" dirty="0">
              <a:solidFill>
                <a:prstClr val="black"/>
              </a:solidFill>
              <a:latin typeface="Helvetica Now Text Light" panose="020B0404030202020204" pitchFamily="34" charset="0"/>
              <a:cs typeface="Arial" panose="020B0604020202020204" pitchFamily="34" charset="0"/>
            </a:endParaRPr>
          </a:p>
        </p:txBody>
      </p:sp>
      <p:sp>
        <p:nvSpPr>
          <p:cNvPr id="29" name="object 50">
            <a:extLst>
              <a:ext uri="{FF2B5EF4-FFF2-40B4-BE49-F238E27FC236}">
                <a16:creationId xmlns:a16="http://schemas.microsoft.com/office/drawing/2014/main" id="{63C1684E-8088-8387-44E2-DA2BCB1710F9}"/>
              </a:ext>
            </a:extLst>
          </p:cNvPr>
          <p:cNvSpPr txBox="1"/>
          <p:nvPr>
            <p:custDataLst>
              <p:tags r:id="rId14"/>
            </p:custDataLst>
          </p:nvPr>
        </p:nvSpPr>
        <p:spPr>
          <a:xfrm>
            <a:off x="2052606" y="3017953"/>
            <a:ext cx="2443562" cy="411046"/>
          </a:xfrm>
          <a:prstGeom prst="rect">
            <a:avLst/>
          </a:prstGeom>
        </p:spPr>
        <p:txBody>
          <a:bodyPr vert="horz" wrap="square" lIns="0" tIns="36231" rIns="0" bIns="0" rtlCol="0">
            <a:spAutoFit/>
          </a:bodyPr>
          <a:lstStyle/>
          <a:p>
            <a:pPr marL="8627" marR="3451">
              <a:lnSpc>
                <a:spcPts val="1427"/>
              </a:lnSpc>
              <a:spcBef>
                <a:spcPts val="68"/>
              </a:spcBef>
            </a:pPr>
            <a:r>
              <a:rPr lang="en-GB" sz="1600" dirty="0">
                <a:solidFill>
                  <a:prstClr val="black"/>
                </a:solidFill>
                <a:latin typeface="Helvetica Now Text Light" panose="020B0404030202020204" pitchFamily="34" charset="0"/>
                <a:cs typeface="Arial" panose="020B0604020202020204" pitchFamily="34" charset="0"/>
              </a:rPr>
              <a:t>How to nominate your beneficiaries </a:t>
            </a:r>
          </a:p>
        </p:txBody>
      </p:sp>
      <p:sp>
        <p:nvSpPr>
          <p:cNvPr id="30" name="object 24">
            <a:extLst>
              <a:ext uri="{FF2B5EF4-FFF2-40B4-BE49-F238E27FC236}">
                <a16:creationId xmlns:a16="http://schemas.microsoft.com/office/drawing/2014/main" id="{357B75E4-9DDB-51E4-C224-929510CC8ECD}"/>
              </a:ext>
            </a:extLst>
          </p:cNvPr>
          <p:cNvSpPr/>
          <p:nvPr>
            <p:custDataLst>
              <p:tags r:id="rId15"/>
            </p:custDataLst>
          </p:nvPr>
        </p:nvSpPr>
        <p:spPr>
          <a:xfrm>
            <a:off x="4442748" y="3657715"/>
            <a:ext cx="923941" cy="819062"/>
          </a:xfrm>
          <a:custGeom>
            <a:avLst/>
            <a:gdLst/>
            <a:ahLst/>
            <a:cxnLst/>
            <a:rect l="l" t="t" r="r" b="b"/>
            <a:pathLst>
              <a:path w="945515" h="945514">
                <a:moveTo>
                  <a:pt x="945159" y="0"/>
                </a:moveTo>
                <a:lnTo>
                  <a:pt x="0" y="0"/>
                </a:lnTo>
                <a:lnTo>
                  <a:pt x="0" y="945146"/>
                </a:lnTo>
                <a:lnTo>
                  <a:pt x="945159" y="945146"/>
                </a:lnTo>
                <a:lnTo>
                  <a:pt x="945159" y="0"/>
                </a:lnTo>
                <a:close/>
              </a:path>
            </a:pathLst>
          </a:custGeom>
          <a:solidFill>
            <a:srgbClr val="E5EFF0"/>
          </a:solidFill>
        </p:spPr>
        <p:txBody>
          <a:bodyPr wrap="square" lIns="0" tIns="0" rIns="0" bIns="0" rtlCol="0"/>
          <a:lstStyle/>
          <a:p>
            <a:endParaRPr sz="1223" dirty="0"/>
          </a:p>
        </p:txBody>
      </p:sp>
      <p:pic>
        <p:nvPicPr>
          <p:cNvPr id="31" name="Graphic 30" descr="Questions with solid fill">
            <a:extLst>
              <a:ext uri="{FF2B5EF4-FFF2-40B4-BE49-F238E27FC236}">
                <a16:creationId xmlns:a16="http://schemas.microsoft.com/office/drawing/2014/main" id="{EFEB7DD5-0ED6-6382-F0EA-CAF3CC6D03AC}"/>
              </a:ext>
            </a:extLst>
          </p:cNvPr>
          <p:cNvPicPr>
            <a:picLocks noChangeAspect="1"/>
          </p:cNvPicPr>
          <p:nvPr>
            <p:custDataLst>
              <p:tags r:id="rId16"/>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4595945" y="3769615"/>
            <a:ext cx="617548" cy="617548"/>
          </a:xfrm>
          <a:prstGeom prst="rect">
            <a:avLst/>
          </a:prstGeom>
        </p:spPr>
      </p:pic>
      <p:sp>
        <p:nvSpPr>
          <p:cNvPr id="33" name="object 24">
            <a:extLst>
              <a:ext uri="{FF2B5EF4-FFF2-40B4-BE49-F238E27FC236}">
                <a16:creationId xmlns:a16="http://schemas.microsoft.com/office/drawing/2014/main" id="{69D8B600-BBD2-6016-9EAB-391AAC3FD1EE}"/>
              </a:ext>
            </a:extLst>
          </p:cNvPr>
          <p:cNvSpPr/>
          <p:nvPr>
            <p:custDataLst>
              <p:tags r:id="rId17"/>
            </p:custDataLst>
          </p:nvPr>
        </p:nvSpPr>
        <p:spPr>
          <a:xfrm>
            <a:off x="4442750" y="1840552"/>
            <a:ext cx="923941" cy="819062"/>
          </a:xfrm>
          <a:custGeom>
            <a:avLst/>
            <a:gdLst/>
            <a:ahLst/>
            <a:cxnLst/>
            <a:rect l="l" t="t" r="r" b="b"/>
            <a:pathLst>
              <a:path w="945515" h="945514">
                <a:moveTo>
                  <a:pt x="945159" y="0"/>
                </a:moveTo>
                <a:lnTo>
                  <a:pt x="0" y="0"/>
                </a:lnTo>
                <a:lnTo>
                  <a:pt x="0" y="945146"/>
                </a:lnTo>
                <a:lnTo>
                  <a:pt x="945159" y="945146"/>
                </a:lnTo>
                <a:lnTo>
                  <a:pt x="945159" y="0"/>
                </a:lnTo>
                <a:close/>
              </a:path>
            </a:pathLst>
          </a:custGeom>
          <a:solidFill>
            <a:srgbClr val="E5EFF0"/>
          </a:solidFill>
        </p:spPr>
        <p:txBody>
          <a:bodyPr wrap="square" lIns="0" tIns="0" rIns="0" bIns="0" rtlCol="0"/>
          <a:lstStyle/>
          <a:p>
            <a:endParaRPr sz="1223" dirty="0"/>
          </a:p>
        </p:txBody>
      </p:sp>
      <p:sp>
        <p:nvSpPr>
          <p:cNvPr id="35" name="object 24">
            <a:extLst>
              <a:ext uri="{FF2B5EF4-FFF2-40B4-BE49-F238E27FC236}">
                <a16:creationId xmlns:a16="http://schemas.microsoft.com/office/drawing/2014/main" id="{F68EEF2B-77E0-8F85-4C94-0C56B39FE962}"/>
              </a:ext>
            </a:extLst>
          </p:cNvPr>
          <p:cNvSpPr/>
          <p:nvPr>
            <p:custDataLst>
              <p:tags r:id="rId18"/>
            </p:custDataLst>
          </p:nvPr>
        </p:nvSpPr>
        <p:spPr>
          <a:xfrm>
            <a:off x="991287" y="1839924"/>
            <a:ext cx="923941" cy="819062"/>
          </a:xfrm>
          <a:custGeom>
            <a:avLst/>
            <a:gdLst/>
            <a:ahLst/>
            <a:cxnLst/>
            <a:rect l="l" t="t" r="r" b="b"/>
            <a:pathLst>
              <a:path w="945515" h="945514">
                <a:moveTo>
                  <a:pt x="945159" y="0"/>
                </a:moveTo>
                <a:lnTo>
                  <a:pt x="0" y="0"/>
                </a:lnTo>
                <a:lnTo>
                  <a:pt x="0" y="945146"/>
                </a:lnTo>
                <a:lnTo>
                  <a:pt x="945159" y="945146"/>
                </a:lnTo>
                <a:lnTo>
                  <a:pt x="945159" y="0"/>
                </a:lnTo>
                <a:close/>
              </a:path>
            </a:pathLst>
          </a:custGeom>
          <a:solidFill>
            <a:srgbClr val="E5EFF0"/>
          </a:solidFill>
        </p:spPr>
        <p:txBody>
          <a:bodyPr wrap="square" lIns="0" tIns="0" rIns="0" bIns="0" rtlCol="0"/>
          <a:lstStyle/>
          <a:p>
            <a:endParaRPr sz="1223" dirty="0"/>
          </a:p>
        </p:txBody>
      </p:sp>
      <p:sp>
        <p:nvSpPr>
          <p:cNvPr id="36" name="object 24">
            <a:extLst>
              <a:ext uri="{FF2B5EF4-FFF2-40B4-BE49-F238E27FC236}">
                <a16:creationId xmlns:a16="http://schemas.microsoft.com/office/drawing/2014/main" id="{17538BF1-8EF8-C3D7-40CA-4E63F023ABB0}"/>
              </a:ext>
            </a:extLst>
          </p:cNvPr>
          <p:cNvSpPr/>
          <p:nvPr>
            <p:custDataLst>
              <p:tags r:id="rId19"/>
            </p:custDataLst>
          </p:nvPr>
        </p:nvSpPr>
        <p:spPr>
          <a:xfrm>
            <a:off x="986489" y="4570017"/>
            <a:ext cx="923941" cy="819062"/>
          </a:xfrm>
          <a:custGeom>
            <a:avLst/>
            <a:gdLst/>
            <a:ahLst/>
            <a:cxnLst/>
            <a:rect l="l" t="t" r="r" b="b"/>
            <a:pathLst>
              <a:path w="945515" h="945514">
                <a:moveTo>
                  <a:pt x="945159" y="0"/>
                </a:moveTo>
                <a:lnTo>
                  <a:pt x="0" y="0"/>
                </a:lnTo>
                <a:lnTo>
                  <a:pt x="0" y="945146"/>
                </a:lnTo>
                <a:lnTo>
                  <a:pt x="945159" y="945146"/>
                </a:lnTo>
                <a:lnTo>
                  <a:pt x="945159" y="0"/>
                </a:lnTo>
                <a:close/>
              </a:path>
            </a:pathLst>
          </a:custGeom>
          <a:solidFill>
            <a:srgbClr val="E5EFF0"/>
          </a:solidFill>
        </p:spPr>
        <p:txBody>
          <a:bodyPr wrap="square" lIns="0" tIns="0" rIns="0" bIns="0" rtlCol="0"/>
          <a:lstStyle/>
          <a:p>
            <a:endParaRPr sz="1223" dirty="0"/>
          </a:p>
        </p:txBody>
      </p:sp>
      <p:sp>
        <p:nvSpPr>
          <p:cNvPr id="37" name="object 24">
            <a:extLst>
              <a:ext uri="{FF2B5EF4-FFF2-40B4-BE49-F238E27FC236}">
                <a16:creationId xmlns:a16="http://schemas.microsoft.com/office/drawing/2014/main" id="{3B638F97-B329-ADF8-2344-FEE90380F96E}"/>
              </a:ext>
            </a:extLst>
          </p:cNvPr>
          <p:cNvSpPr/>
          <p:nvPr>
            <p:custDataLst>
              <p:tags r:id="rId20"/>
            </p:custDataLst>
          </p:nvPr>
        </p:nvSpPr>
        <p:spPr>
          <a:xfrm>
            <a:off x="4442749" y="2754581"/>
            <a:ext cx="923941" cy="819062"/>
          </a:xfrm>
          <a:custGeom>
            <a:avLst/>
            <a:gdLst/>
            <a:ahLst/>
            <a:cxnLst/>
            <a:rect l="l" t="t" r="r" b="b"/>
            <a:pathLst>
              <a:path w="945515" h="945514">
                <a:moveTo>
                  <a:pt x="945159" y="0"/>
                </a:moveTo>
                <a:lnTo>
                  <a:pt x="0" y="0"/>
                </a:lnTo>
                <a:lnTo>
                  <a:pt x="0" y="945146"/>
                </a:lnTo>
                <a:lnTo>
                  <a:pt x="945159" y="945146"/>
                </a:lnTo>
                <a:lnTo>
                  <a:pt x="945159" y="0"/>
                </a:lnTo>
                <a:close/>
              </a:path>
            </a:pathLst>
          </a:custGeom>
          <a:solidFill>
            <a:srgbClr val="E5EFF0"/>
          </a:solidFill>
        </p:spPr>
        <p:txBody>
          <a:bodyPr wrap="square" lIns="0" tIns="0" rIns="0" bIns="0" rtlCol="0"/>
          <a:lstStyle/>
          <a:p>
            <a:endParaRPr sz="1223" dirty="0"/>
          </a:p>
        </p:txBody>
      </p:sp>
      <p:sp>
        <p:nvSpPr>
          <p:cNvPr id="38" name="object 18">
            <a:extLst>
              <a:ext uri="{FF2B5EF4-FFF2-40B4-BE49-F238E27FC236}">
                <a16:creationId xmlns:a16="http://schemas.microsoft.com/office/drawing/2014/main" id="{40B19CA5-E7CF-89E7-DA4B-0804196D336C}"/>
              </a:ext>
            </a:extLst>
          </p:cNvPr>
          <p:cNvSpPr/>
          <p:nvPr>
            <p:custDataLst>
              <p:tags r:id="rId21"/>
            </p:custDataLst>
          </p:nvPr>
        </p:nvSpPr>
        <p:spPr>
          <a:xfrm>
            <a:off x="4677249" y="2065204"/>
            <a:ext cx="472686" cy="339178"/>
          </a:xfrm>
          <a:custGeom>
            <a:avLst/>
            <a:gdLst/>
            <a:ahLst/>
            <a:cxnLst/>
            <a:rect l="l" t="t" r="r" b="b"/>
            <a:pathLst>
              <a:path w="532764" h="337185">
                <a:moveTo>
                  <a:pt x="426783" y="5956"/>
                </a:moveTo>
                <a:lnTo>
                  <a:pt x="420814" y="0"/>
                </a:lnTo>
                <a:lnTo>
                  <a:pt x="400100" y="0"/>
                </a:lnTo>
                <a:lnTo>
                  <a:pt x="400100" y="26670"/>
                </a:lnTo>
                <a:lnTo>
                  <a:pt x="400100" y="204038"/>
                </a:lnTo>
                <a:lnTo>
                  <a:pt x="26670" y="204038"/>
                </a:lnTo>
                <a:lnTo>
                  <a:pt x="26670" y="26670"/>
                </a:lnTo>
                <a:lnTo>
                  <a:pt x="400100" y="26670"/>
                </a:lnTo>
                <a:lnTo>
                  <a:pt x="400100" y="0"/>
                </a:lnTo>
                <a:lnTo>
                  <a:pt x="5956" y="0"/>
                </a:lnTo>
                <a:lnTo>
                  <a:pt x="0" y="5956"/>
                </a:lnTo>
                <a:lnTo>
                  <a:pt x="0" y="224751"/>
                </a:lnTo>
                <a:lnTo>
                  <a:pt x="5956" y="230708"/>
                </a:lnTo>
                <a:lnTo>
                  <a:pt x="420814" y="230708"/>
                </a:lnTo>
                <a:lnTo>
                  <a:pt x="426783" y="224751"/>
                </a:lnTo>
                <a:lnTo>
                  <a:pt x="426783" y="204038"/>
                </a:lnTo>
                <a:lnTo>
                  <a:pt x="426783" y="26670"/>
                </a:lnTo>
                <a:lnTo>
                  <a:pt x="426783" y="5956"/>
                </a:lnTo>
                <a:close/>
              </a:path>
              <a:path w="532764" h="337185">
                <a:moveTo>
                  <a:pt x="480085" y="57035"/>
                </a:moveTo>
                <a:lnTo>
                  <a:pt x="453402" y="57035"/>
                </a:lnTo>
                <a:lnTo>
                  <a:pt x="453402" y="257695"/>
                </a:lnTo>
                <a:lnTo>
                  <a:pt x="48031" y="257695"/>
                </a:lnTo>
                <a:lnTo>
                  <a:pt x="48031" y="270395"/>
                </a:lnTo>
                <a:lnTo>
                  <a:pt x="48031" y="278015"/>
                </a:lnTo>
                <a:lnTo>
                  <a:pt x="48031" y="284365"/>
                </a:lnTo>
                <a:lnTo>
                  <a:pt x="476656" y="284365"/>
                </a:lnTo>
                <a:lnTo>
                  <a:pt x="476656" y="278015"/>
                </a:lnTo>
                <a:lnTo>
                  <a:pt x="480085" y="278015"/>
                </a:lnTo>
                <a:lnTo>
                  <a:pt x="480085" y="270395"/>
                </a:lnTo>
                <a:lnTo>
                  <a:pt x="480085" y="257695"/>
                </a:lnTo>
                <a:lnTo>
                  <a:pt x="480085" y="57035"/>
                </a:lnTo>
                <a:close/>
              </a:path>
              <a:path w="532764" h="337185">
                <a:moveTo>
                  <a:pt x="532663" y="105791"/>
                </a:moveTo>
                <a:lnTo>
                  <a:pt x="505980" y="105791"/>
                </a:lnTo>
                <a:lnTo>
                  <a:pt x="505980" y="310261"/>
                </a:lnTo>
                <a:lnTo>
                  <a:pt x="92951" y="310261"/>
                </a:lnTo>
                <a:lnTo>
                  <a:pt x="92951" y="330581"/>
                </a:lnTo>
                <a:lnTo>
                  <a:pt x="92951" y="336931"/>
                </a:lnTo>
                <a:lnTo>
                  <a:pt x="529526" y="336931"/>
                </a:lnTo>
                <a:lnTo>
                  <a:pt x="529526" y="330581"/>
                </a:lnTo>
                <a:lnTo>
                  <a:pt x="532663" y="330581"/>
                </a:lnTo>
                <a:lnTo>
                  <a:pt x="532663" y="310261"/>
                </a:lnTo>
                <a:lnTo>
                  <a:pt x="532663" y="105791"/>
                </a:ln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wrap="square" lIns="0" tIns="0" rIns="0" bIns="0" rtlCol="0"/>
          <a:lstStyle/>
          <a:p>
            <a:endParaRPr sz="1223" dirty="0">
              <a:highlight>
                <a:srgbClr val="C0C0C0"/>
              </a:highlight>
            </a:endParaRPr>
          </a:p>
        </p:txBody>
      </p:sp>
      <p:pic>
        <p:nvPicPr>
          <p:cNvPr id="40" name="Graphic 39" descr="Gears with solid fill">
            <a:extLst>
              <a:ext uri="{FF2B5EF4-FFF2-40B4-BE49-F238E27FC236}">
                <a16:creationId xmlns:a16="http://schemas.microsoft.com/office/drawing/2014/main" id="{597FE7FF-09F5-94AC-5ACD-36A3C955DEAF}"/>
              </a:ext>
            </a:extLst>
          </p:cNvPr>
          <p:cNvPicPr>
            <a:picLocks noChangeAspect="1"/>
          </p:cNvPicPr>
          <p:nvPr>
            <p:custDataLst>
              <p:tags r:id="rId22"/>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1162277" y="4677040"/>
            <a:ext cx="596938" cy="596938"/>
          </a:xfrm>
          <a:prstGeom prst="rect">
            <a:avLst/>
          </a:prstGeom>
        </p:spPr>
      </p:pic>
      <p:pic>
        <p:nvPicPr>
          <p:cNvPr id="41" name="Graphic 40" descr="Signpost outline">
            <a:extLst>
              <a:ext uri="{FF2B5EF4-FFF2-40B4-BE49-F238E27FC236}">
                <a16:creationId xmlns:a16="http://schemas.microsoft.com/office/drawing/2014/main" id="{202920F1-D827-9CD3-4807-EC4E0680E412}"/>
              </a:ext>
            </a:extLst>
          </p:cNvPr>
          <p:cNvPicPr>
            <a:picLocks noChangeAspect="1"/>
          </p:cNvPicPr>
          <p:nvPr>
            <p:custDataLst>
              <p:tags r:id="rId23"/>
            </p:custDataLst>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1127739" y="1944844"/>
            <a:ext cx="666015" cy="666015"/>
          </a:xfrm>
          <a:prstGeom prst="rect">
            <a:avLst/>
          </a:prstGeom>
        </p:spPr>
      </p:pic>
      <p:sp>
        <p:nvSpPr>
          <p:cNvPr id="42" name="TextBox 41">
            <a:extLst>
              <a:ext uri="{FF2B5EF4-FFF2-40B4-BE49-F238E27FC236}">
                <a16:creationId xmlns:a16="http://schemas.microsoft.com/office/drawing/2014/main" id="{FDC8991D-E84D-6A85-D7B4-70B76F6F48DC}"/>
              </a:ext>
            </a:extLst>
          </p:cNvPr>
          <p:cNvSpPr txBox="1"/>
          <p:nvPr>
            <p:custDataLst>
              <p:tags r:id="rId24"/>
            </p:custDataLst>
          </p:nvPr>
        </p:nvSpPr>
        <p:spPr>
          <a:xfrm>
            <a:off x="4795319" y="2117561"/>
            <a:ext cx="483476" cy="184666"/>
          </a:xfrm>
          <a:prstGeom prst="rect">
            <a:avLst/>
          </a:prstGeom>
          <a:noFill/>
        </p:spPr>
        <p:txBody>
          <a:bodyPr wrap="square" lIns="0" tIns="0" rIns="0" bIns="0" rtlCol="0">
            <a:spAutoFit/>
          </a:bodyPr>
          <a:lstStyle/>
          <a:p>
            <a:pPr algn="l"/>
            <a:r>
              <a:rPr lang="en-GB" sz="1200" dirty="0"/>
              <a:t>£</a:t>
            </a:r>
          </a:p>
        </p:txBody>
      </p:sp>
      <p:sp>
        <p:nvSpPr>
          <p:cNvPr id="3" name="object 22">
            <a:extLst>
              <a:ext uri="{FF2B5EF4-FFF2-40B4-BE49-F238E27FC236}">
                <a16:creationId xmlns:a16="http://schemas.microsoft.com/office/drawing/2014/main" id="{B9A31F1D-D1B7-EFB0-E34E-633B0D7E37F5}"/>
              </a:ext>
            </a:extLst>
          </p:cNvPr>
          <p:cNvSpPr txBox="1"/>
          <p:nvPr>
            <p:custDataLst>
              <p:tags r:id="rId25"/>
            </p:custDataLst>
          </p:nvPr>
        </p:nvSpPr>
        <p:spPr>
          <a:xfrm>
            <a:off x="2070682" y="3751131"/>
            <a:ext cx="2046061" cy="501154"/>
          </a:xfrm>
          <a:prstGeom prst="rect">
            <a:avLst/>
          </a:prstGeom>
        </p:spPr>
        <p:txBody>
          <a:bodyPr vert="horz" wrap="square" lIns="0" tIns="8627" rIns="0" bIns="0" rtlCol="0">
            <a:spAutoFit/>
          </a:bodyPr>
          <a:lstStyle/>
          <a:p>
            <a:pPr marL="8627">
              <a:spcBef>
                <a:spcPts val="68"/>
              </a:spcBef>
            </a:pPr>
            <a:r>
              <a:rPr lang="en-GB" sz="1600" dirty="0">
                <a:solidFill>
                  <a:prstClr val="black"/>
                </a:solidFill>
                <a:latin typeface="Helvetica Now Text Light" panose="020B0404030202020204" pitchFamily="34" charset="0"/>
                <a:cs typeface="Arial" panose="020B0604020202020204" pitchFamily="34" charset="0"/>
              </a:rPr>
              <a:t>How to change your target retirement age </a:t>
            </a:r>
          </a:p>
        </p:txBody>
      </p:sp>
      <p:sp>
        <p:nvSpPr>
          <p:cNvPr id="4" name="object 24">
            <a:extLst>
              <a:ext uri="{FF2B5EF4-FFF2-40B4-BE49-F238E27FC236}">
                <a16:creationId xmlns:a16="http://schemas.microsoft.com/office/drawing/2014/main" id="{748B7019-00C5-69CD-5202-4823FB1E66DF}"/>
              </a:ext>
            </a:extLst>
          </p:cNvPr>
          <p:cNvSpPr/>
          <p:nvPr>
            <p:custDataLst>
              <p:tags r:id="rId26"/>
            </p:custDataLst>
          </p:nvPr>
        </p:nvSpPr>
        <p:spPr>
          <a:xfrm>
            <a:off x="983738" y="3657715"/>
            <a:ext cx="923941" cy="819062"/>
          </a:xfrm>
          <a:custGeom>
            <a:avLst/>
            <a:gdLst/>
            <a:ahLst/>
            <a:cxnLst/>
            <a:rect l="l" t="t" r="r" b="b"/>
            <a:pathLst>
              <a:path w="945515" h="945514">
                <a:moveTo>
                  <a:pt x="945159" y="0"/>
                </a:moveTo>
                <a:lnTo>
                  <a:pt x="0" y="0"/>
                </a:lnTo>
                <a:lnTo>
                  <a:pt x="0" y="945146"/>
                </a:lnTo>
                <a:lnTo>
                  <a:pt x="945159" y="945146"/>
                </a:lnTo>
                <a:lnTo>
                  <a:pt x="945159" y="0"/>
                </a:lnTo>
                <a:close/>
              </a:path>
            </a:pathLst>
          </a:custGeom>
          <a:solidFill>
            <a:srgbClr val="E5EFF0"/>
          </a:solidFill>
        </p:spPr>
        <p:txBody>
          <a:bodyPr wrap="square" lIns="0" tIns="0" rIns="0" bIns="0" rtlCol="0"/>
          <a:lstStyle/>
          <a:p>
            <a:endParaRPr sz="1223" dirty="0"/>
          </a:p>
        </p:txBody>
      </p:sp>
      <p:pic>
        <p:nvPicPr>
          <p:cNvPr id="5" name="Graphic 4" descr="Internet with solid fill">
            <a:extLst>
              <a:ext uri="{FF2B5EF4-FFF2-40B4-BE49-F238E27FC236}">
                <a16:creationId xmlns:a16="http://schemas.microsoft.com/office/drawing/2014/main" id="{919E358D-68FB-EEB0-0E3A-DB4D7ADE7F28}"/>
              </a:ext>
            </a:extLst>
          </p:cNvPr>
          <p:cNvPicPr>
            <a:picLocks noChangeAspect="1"/>
          </p:cNvPicPr>
          <p:nvPr>
            <p:custDataLst>
              <p:tags r:id="rId27"/>
            </p:custDataLst>
          </p:nvPr>
        </p:nvPicPr>
        <p:blipFill>
          <a:blip r:embed="rId39" cstate="email">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4604392" y="2835559"/>
            <a:ext cx="623646" cy="623646"/>
          </a:xfrm>
          <a:prstGeom prst="rect">
            <a:avLst/>
          </a:prstGeom>
        </p:spPr>
      </p:pic>
      <p:pic>
        <p:nvPicPr>
          <p:cNvPr id="9" name="Graphic 8" descr="User outline">
            <a:extLst>
              <a:ext uri="{FF2B5EF4-FFF2-40B4-BE49-F238E27FC236}">
                <a16:creationId xmlns:a16="http://schemas.microsoft.com/office/drawing/2014/main" id="{D9CD70CA-B4FF-3656-7A5B-B9204F9D92AE}"/>
              </a:ext>
            </a:extLst>
          </p:cNvPr>
          <p:cNvPicPr>
            <a:picLocks noChangeAspect="1"/>
          </p:cNvPicPr>
          <p:nvPr>
            <p:custDataLst>
              <p:tags r:id="rId28"/>
            </p:custDataLst>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996030" y="3600012"/>
            <a:ext cx="914400" cy="914400"/>
          </a:xfrm>
          <a:prstGeom prst="rect">
            <a:avLst/>
          </a:prstGeom>
        </p:spPr>
      </p:pic>
    </p:spTree>
    <p:custDataLst>
      <p:custData r:id="rId1"/>
      <p:custData r:id="rId2"/>
      <p:tags r:id="rId3"/>
    </p:custDataLst>
    <p:extLst>
      <p:ext uri="{BB962C8B-B14F-4D97-AF65-F5344CB8AC3E}">
        <p14:creationId xmlns:p14="http://schemas.microsoft.com/office/powerpoint/2010/main" val="325484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20</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change your investments </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D373D24A-8A21-1D08-490D-15EF3510180F}"/>
              </a:ext>
            </a:extLst>
          </p:cNvPr>
          <p:cNvSpPr txBox="1"/>
          <p:nvPr>
            <p:custDataLst>
              <p:tags r:id="rId6"/>
            </p:custDataLst>
          </p:nvPr>
        </p:nvSpPr>
        <p:spPr>
          <a:xfrm>
            <a:off x="890767" y="1001888"/>
            <a:ext cx="10922486" cy="3556936"/>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Once you have logged into your member account, you can explore information about ‘</a:t>
            </a:r>
            <a:r>
              <a:rPr lang="en-GB" sz="1600" b="1" dirty="0">
                <a:solidFill>
                  <a:prstClr val="black"/>
                </a:solidFill>
                <a:latin typeface="Helvetica Now Text Light" panose="020B0404030202020204" pitchFamily="34" charset="0"/>
                <a:cs typeface="Arial" panose="020B0604020202020204" pitchFamily="34" charset="0"/>
              </a:rPr>
              <a:t>Managing your finances’ </a:t>
            </a:r>
            <a:r>
              <a:rPr lang="en-GB" sz="1600" dirty="0">
                <a:solidFill>
                  <a:prstClr val="black"/>
                </a:solidFill>
                <a:latin typeface="Helvetica Now Text Light" panose="020B0404030202020204" pitchFamily="34" charset="0"/>
                <a:cs typeface="Arial" panose="020B0604020202020204" pitchFamily="34" charset="0"/>
              </a:rPr>
              <a:t>from the homepage: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To make a change to your investments, select ‘</a:t>
            </a:r>
            <a:r>
              <a:rPr lang="en-GB" sz="1600" b="1" dirty="0">
                <a:solidFill>
                  <a:prstClr val="black"/>
                </a:solidFill>
                <a:latin typeface="Helvetica Now Text Light" panose="020B0404030202020204" pitchFamily="34" charset="0"/>
                <a:cs typeface="Arial" panose="020B0604020202020204" pitchFamily="34" charset="0"/>
              </a:rPr>
              <a:t>My Pension</a:t>
            </a:r>
            <a:r>
              <a:rPr lang="en-GB" sz="1600" dirty="0">
                <a:solidFill>
                  <a:prstClr val="black"/>
                </a:solidFill>
                <a:latin typeface="Helvetica Now Text Light" panose="020B0404030202020204" pitchFamily="34" charset="0"/>
                <a:cs typeface="Arial" panose="020B0604020202020204" pitchFamily="34" charset="0"/>
              </a:rPr>
              <a:t>’ on the homepage</a:t>
            </a:r>
          </a:p>
          <a:p>
            <a:pPr marL="171450" marR="5031" indent="-171450" defTabSz="905707">
              <a:lnSpc>
                <a:spcPct val="101200"/>
              </a:lnSpc>
              <a:spcBef>
                <a:spcPts val="594"/>
              </a:spcBef>
              <a:spcAft>
                <a:spcPts val="1403"/>
              </a:spcAft>
              <a:buClr>
                <a:srgbClr val="717275"/>
              </a:buClr>
              <a:buFont typeface="Wingdings" panose="05000000000000000000" pitchFamily="2" charset="2"/>
              <a:buChar char="Ø"/>
              <a:defRPr/>
            </a:pPr>
            <a:endParaRPr lang="en-GB" sz="1200" dirty="0">
              <a:solidFill>
                <a:prstClr val="black"/>
              </a:solidFill>
              <a:latin typeface="Helvetica Now Text Light" panose="020B040403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51B5555-CB1E-53A3-F25F-FC8666D3302F}"/>
              </a:ext>
            </a:extLst>
          </p:cNvPr>
          <p:cNvPicPr>
            <a:picLocks noChangeAspect="1"/>
          </p:cNvPicPr>
          <p:nvPr>
            <p:custDataLst>
              <p:tags r:id="rId7"/>
            </p:custDataLst>
          </p:nvPr>
        </p:nvPicPr>
        <p:blipFill>
          <a:blip r:embed="rId12"/>
          <a:stretch>
            <a:fillRect/>
          </a:stretch>
        </p:blipFill>
        <p:spPr>
          <a:xfrm>
            <a:off x="3671964" y="1681718"/>
            <a:ext cx="3768000" cy="1854563"/>
          </a:xfrm>
          <a:prstGeom prst="rect">
            <a:avLst/>
          </a:prstGeom>
        </p:spPr>
      </p:pic>
      <p:pic>
        <p:nvPicPr>
          <p:cNvPr id="8" name="Picture 7">
            <a:extLst>
              <a:ext uri="{FF2B5EF4-FFF2-40B4-BE49-F238E27FC236}">
                <a16:creationId xmlns:a16="http://schemas.microsoft.com/office/drawing/2014/main" id="{C24EC948-61AD-1EDC-A404-A174B64D7798}"/>
              </a:ext>
            </a:extLst>
          </p:cNvPr>
          <p:cNvPicPr>
            <a:picLocks noChangeAspect="1"/>
          </p:cNvPicPr>
          <p:nvPr>
            <p:custDataLst>
              <p:tags r:id="rId8"/>
            </p:custDataLst>
          </p:nvPr>
        </p:nvPicPr>
        <p:blipFill>
          <a:blip r:embed="rId13"/>
          <a:stretch>
            <a:fillRect/>
          </a:stretch>
        </p:blipFill>
        <p:spPr>
          <a:xfrm>
            <a:off x="3810000" y="4402377"/>
            <a:ext cx="4572000" cy="1570819"/>
          </a:xfrm>
          <a:prstGeom prst="rect">
            <a:avLst/>
          </a:prstGeom>
        </p:spPr>
      </p:pic>
      <p:sp>
        <p:nvSpPr>
          <p:cNvPr id="3" name="Rectangle 2">
            <a:extLst>
              <a:ext uri="{FF2B5EF4-FFF2-40B4-BE49-F238E27FC236}">
                <a16:creationId xmlns:a16="http://schemas.microsoft.com/office/drawing/2014/main" id="{BE71D49B-0D5E-7764-BE85-0AE8FBF7741F}"/>
              </a:ext>
            </a:extLst>
          </p:cNvPr>
          <p:cNvSpPr/>
          <p:nvPr>
            <p:custDataLst>
              <p:tags r:id="rId9"/>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
        <p:nvSpPr>
          <p:cNvPr id="4" name="Oval 3">
            <a:extLst>
              <a:ext uri="{FF2B5EF4-FFF2-40B4-BE49-F238E27FC236}">
                <a16:creationId xmlns:a16="http://schemas.microsoft.com/office/drawing/2014/main" id="{0434A642-5D10-BD5A-5FA7-F01B852DC5E7}"/>
              </a:ext>
            </a:extLst>
          </p:cNvPr>
          <p:cNvSpPr/>
          <p:nvPr>
            <p:custDataLst>
              <p:tags r:id="rId10"/>
            </p:custDataLst>
          </p:nvPr>
        </p:nvSpPr>
        <p:spPr>
          <a:xfrm flipV="1">
            <a:off x="4236132" y="5532829"/>
            <a:ext cx="636368" cy="348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a:p>
        </p:txBody>
      </p:sp>
    </p:spTree>
    <p:custDataLst>
      <p:custData r:id="rId1"/>
      <p:custData r:id="rId2"/>
      <p:tags r:id="rId3"/>
    </p:custDataLst>
    <p:extLst>
      <p:ext uri="{BB962C8B-B14F-4D97-AF65-F5344CB8AC3E}">
        <p14:creationId xmlns:p14="http://schemas.microsoft.com/office/powerpoint/2010/main" val="171734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21</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change your investments </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3" name="TextBox 2">
            <a:extLst>
              <a:ext uri="{FF2B5EF4-FFF2-40B4-BE49-F238E27FC236}">
                <a16:creationId xmlns:a16="http://schemas.microsoft.com/office/drawing/2014/main" id="{B47D33F2-A591-7C5F-15FF-B9C4F2C29265}"/>
              </a:ext>
            </a:extLst>
          </p:cNvPr>
          <p:cNvSpPr txBox="1"/>
          <p:nvPr>
            <p:custDataLst>
              <p:tags r:id="rId6"/>
            </p:custDataLst>
          </p:nvPr>
        </p:nvSpPr>
        <p:spPr>
          <a:xfrm>
            <a:off x="1019103" y="985846"/>
            <a:ext cx="10261066" cy="5290359"/>
          </a:xfrm>
          <a:prstGeom prst="rect">
            <a:avLst/>
          </a:prstGeom>
          <a:noFill/>
        </p:spPr>
        <p:txBody>
          <a:bodyPr wrap="square">
            <a:spAutoFit/>
          </a:bodyPr>
          <a:lstStyle/>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It will take you to your ‘Dashboard’ in the transactional part of the website </a:t>
            </a:r>
          </a:p>
          <a:p>
            <a:pPr marR="5031" defTabSz="905707">
              <a:lnSpc>
                <a:spcPct val="101200"/>
              </a:lnSpc>
              <a:spcBef>
                <a:spcPts val="594"/>
              </a:spcBef>
              <a:spcAft>
                <a:spcPts val="1403"/>
              </a:spcAft>
              <a:buClr>
                <a:srgbClr val="717275"/>
              </a:buClr>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To make a change to your investments, select ‘</a:t>
            </a:r>
            <a:r>
              <a:rPr lang="en-GB" sz="1600" b="1" dirty="0">
                <a:solidFill>
                  <a:prstClr val="black"/>
                </a:solidFill>
                <a:latin typeface="Helvetica Now Text Light" panose="020B0404030202020204" pitchFamily="34" charset="0"/>
                <a:cs typeface="Arial" panose="020B0604020202020204" pitchFamily="34" charset="0"/>
              </a:rPr>
              <a:t>view and manage</a:t>
            </a:r>
            <a:r>
              <a:rPr lang="en-GB" sz="1600" dirty="0">
                <a:solidFill>
                  <a:prstClr val="black"/>
                </a:solidFill>
                <a:latin typeface="Helvetica Now Text Light" panose="020B0404030202020204" pitchFamily="34" charset="0"/>
                <a:cs typeface="Arial" panose="020B0604020202020204" pitchFamily="34" charset="0"/>
              </a:rPr>
              <a:t>’ and you will enter you will enter the area of the site that allows you to make any changes you may need to your investments</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1800"/>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acknowledge and accepting our Terms &amp; Conditions and Privacy Policy at this stage  </a:t>
            </a:r>
          </a:p>
          <a:p>
            <a:pPr marL="171450" marR="5031" indent="-171450" defTabSz="905707">
              <a:lnSpc>
                <a:spcPct val="101200"/>
              </a:lnSpc>
              <a:spcBef>
                <a:spcPts val="594"/>
              </a:spcBef>
              <a:spcAft>
                <a:spcPts val="1403"/>
              </a:spcAft>
              <a:buClr>
                <a:srgbClr val="717275"/>
              </a:buClr>
              <a:buFont typeface="Wingdings" panose="05000000000000000000" pitchFamily="2" charset="2"/>
              <a:buChar char="Ø"/>
              <a:defRPr/>
            </a:pPr>
            <a:endParaRPr lang="en-GB" sz="1200" dirty="0">
              <a:solidFill>
                <a:prstClr val="black"/>
              </a:solidFill>
              <a:latin typeface="Helvetica Now Text Light" panose="020B040403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9826242-BB0C-79D8-76D0-BDF34A27486D}"/>
              </a:ext>
            </a:extLst>
          </p:cNvPr>
          <p:cNvPicPr>
            <a:picLocks noChangeAspect="1"/>
          </p:cNvPicPr>
          <p:nvPr>
            <p:custDataLst>
              <p:tags r:id="rId7"/>
            </p:custDataLst>
          </p:nvPr>
        </p:nvPicPr>
        <p:blipFill>
          <a:blip r:embed="rId11"/>
          <a:stretch>
            <a:fillRect/>
          </a:stretch>
        </p:blipFill>
        <p:spPr>
          <a:xfrm>
            <a:off x="3993042" y="1442623"/>
            <a:ext cx="3123567" cy="1442327"/>
          </a:xfrm>
          <a:prstGeom prst="rect">
            <a:avLst/>
          </a:prstGeom>
        </p:spPr>
      </p:pic>
      <p:pic>
        <p:nvPicPr>
          <p:cNvPr id="9" name="Picture 8">
            <a:extLst>
              <a:ext uri="{FF2B5EF4-FFF2-40B4-BE49-F238E27FC236}">
                <a16:creationId xmlns:a16="http://schemas.microsoft.com/office/drawing/2014/main" id="{B8179C18-86F9-9782-497B-234E124382E7}"/>
              </a:ext>
            </a:extLst>
          </p:cNvPr>
          <p:cNvPicPr>
            <a:picLocks noChangeAspect="1"/>
          </p:cNvPicPr>
          <p:nvPr>
            <p:custDataLst>
              <p:tags r:id="rId8"/>
            </p:custDataLst>
          </p:nvPr>
        </p:nvPicPr>
        <p:blipFill>
          <a:blip r:embed="rId11"/>
          <a:stretch>
            <a:fillRect/>
          </a:stretch>
        </p:blipFill>
        <p:spPr>
          <a:xfrm>
            <a:off x="3993043" y="3847623"/>
            <a:ext cx="3123567" cy="1442327"/>
          </a:xfrm>
          <a:prstGeom prst="rect">
            <a:avLst/>
          </a:prstGeom>
        </p:spPr>
      </p:pic>
      <p:sp>
        <p:nvSpPr>
          <p:cNvPr id="6" name="Rectangle 5">
            <a:extLst>
              <a:ext uri="{FF2B5EF4-FFF2-40B4-BE49-F238E27FC236}">
                <a16:creationId xmlns:a16="http://schemas.microsoft.com/office/drawing/2014/main" id="{173A24DA-BE94-3734-6853-90E4FDCD8215}"/>
              </a:ext>
            </a:extLst>
          </p:cNvPr>
          <p:cNvSpPr/>
          <p:nvPr>
            <p:custDataLst>
              <p:tags r:id="rId9"/>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16302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22</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change your investments </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3" name="TextBox 2">
            <a:extLst>
              <a:ext uri="{FF2B5EF4-FFF2-40B4-BE49-F238E27FC236}">
                <a16:creationId xmlns:a16="http://schemas.microsoft.com/office/drawing/2014/main" id="{173DC386-CC98-1EEC-3DE6-2C52B174EF99}"/>
              </a:ext>
            </a:extLst>
          </p:cNvPr>
          <p:cNvSpPr txBox="1"/>
          <p:nvPr>
            <p:custDataLst>
              <p:tags r:id="rId6"/>
            </p:custDataLst>
          </p:nvPr>
        </p:nvSpPr>
        <p:spPr>
          <a:xfrm>
            <a:off x="1005989" y="1066076"/>
            <a:ext cx="10555074" cy="4534126"/>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select ‘</a:t>
            </a:r>
            <a:r>
              <a:rPr lang="en-GB" sz="1600" b="1" dirty="0">
                <a:solidFill>
                  <a:prstClr val="black"/>
                </a:solidFill>
                <a:latin typeface="Helvetica Now Text Light" panose="020B0404030202020204" pitchFamily="34" charset="0"/>
                <a:cs typeface="Arial" panose="020B0604020202020204" pitchFamily="34" charset="0"/>
              </a:rPr>
              <a:t>Switch funds</a:t>
            </a:r>
            <a:r>
              <a:rPr lang="en-GB" sz="1600" dirty="0">
                <a:solidFill>
                  <a:prstClr val="black"/>
                </a:solidFill>
                <a:latin typeface="Helvetica Now Text Light" panose="020B0404030202020204" pitchFamily="34" charset="0"/>
                <a:cs typeface="Arial" panose="020B0604020202020204" pitchFamily="34" charset="0"/>
              </a:rPr>
              <a:t>’ to start the process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now be able to go through a five step process to make changes to your contributions</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1800"/>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select ‘</a:t>
            </a:r>
            <a:r>
              <a:rPr lang="en-GB" sz="1600" b="1" dirty="0">
                <a:solidFill>
                  <a:prstClr val="black"/>
                </a:solidFill>
                <a:latin typeface="Helvetica Now Text Light" panose="020B0404030202020204" pitchFamily="34" charset="0"/>
                <a:cs typeface="Arial" panose="020B0604020202020204" pitchFamily="34" charset="0"/>
              </a:rPr>
              <a:t>Sell Funds</a:t>
            </a:r>
            <a:r>
              <a:rPr lang="en-GB" sz="1600" dirty="0">
                <a:solidFill>
                  <a:prstClr val="black"/>
                </a:solidFill>
                <a:latin typeface="Helvetica Now Text Light" panose="020B0404030202020204" pitchFamily="34" charset="0"/>
                <a:cs typeface="Arial" panose="020B0604020202020204" pitchFamily="34" charset="0"/>
              </a:rPr>
              <a:t>’ at the bottom of the page</a:t>
            </a:r>
          </a:p>
        </p:txBody>
      </p:sp>
      <p:pic>
        <p:nvPicPr>
          <p:cNvPr id="4" name="Picture 3">
            <a:extLst>
              <a:ext uri="{FF2B5EF4-FFF2-40B4-BE49-F238E27FC236}">
                <a16:creationId xmlns:a16="http://schemas.microsoft.com/office/drawing/2014/main" id="{41EA71F9-4369-EDBE-2A99-2113819DBD92}"/>
              </a:ext>
            </a:extLst>
          </p:cNvPr>
          <p:cNvPicPr>
            <a:picLocks noChangeAspect="1"/>
          </p:cNvPicPr>
          <p:nvPr>
            <p:custDataLst>
              <p:tags r:id="rId7"/>
            </p:custDataLst>
          </p:nvPr>
        </p:nvPicPr>
        <p:blipFill>
          <a:blip r:embed="rId11"/>
          <a:stretch>
            <a:fillRect/>
          </a:stretch>
        </p:blipFill>
        <p:spPr>
          <a:xfrm>
            <a:off x="3494260" y="1382870"/>
            <a:ext cx="2875009" cy="1745973"/>
          </a:xfrm>
          <a:prstGeom prst="rect">
            <a:avLst/>
          </a:prstGeom>
        </p:spPr>
      </p:pic>
      <p:pic>
        <p:nvPicPr>
          <p:cNvPr id="9" name="Picture 8">
            <a:extLst>
              <a:ext uri="{FF2B5EF4-FFF2-40B4-BE49-F238E27FC236}">
                <a16:creationId xmlns:a16="http://schemas.microsoft.com/office/drawing/2014/main" id="{CCD23D3C-D4BE-59A0-9D96-B0C8686EF729}"/>
              </a:ext>
            </a:extLst>
          </p:cNvPr>
          <p:cNvPicPr>
            <a:picLocks noChangeAspect="1"/>
          </p:cNvPicPr>
          <p:nvPr>
            <p:custDataLst>
              <p:tags r:id="rId8"/>
            </p:custDataLst>
          </p:nvPr>
        </p:nvPicPr>
        <p:blipFill>
          <a:blip r:embed="rId12"/>
          <a:stretch>
            <a:fillRect/>
          </a:stretch>
        </p:blipFill>
        <p:spPr>
          <a:xfrm>
            <a:off x="3494259" y="3429000"/>
            <a:ext cx="3303771" cy="1710559"/>
          </a:xfrm>
          <a:prstGeom prst="rect">
            <a:avLst/>
          </a:prstGeom>
        </p:spPr>
      </p:pic>
      <p:sp>
        <p:nvSpPr>
          <p:cNvPr id="6" name="Rectangle 5">
            <a:extLst>
              <a:ext uri="{FF2B5EF4-FFF2-40B4-BE49-F238E27FC236}">
                <a16:creationId xmlns:a16="http://schemas.microsoft.com/office/drawing/2014/main" id="{AAC3CA59-70ED-E924-EA56-C29DB4ECA524}"/>
              </a:ext>
            </a:extLst>
          </p:cNvPr>
          <p:cNvSpPr/>
          <p:nvPr>
            <p:custDataLst>
              <p:tags r:id="rId9"/>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3676282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23</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change your investments </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3" name="TextBox 2">
            <a:extLst>
              <a:ext uri="{FF2B5EF4-FFF2-40B4-BE49-F238E27FC236}">
                <a16:creationId xmlns:a16="http://schemas.microsoft.com/office/drawing/2014/main" id="{7F05DC2A-B9C9-076C-D6C4-5312E277A9D1}"/>
              </a:ext>
            </a:extLst>
          </p:cNvPr>
          <p:cNvSpPr txBox="1"/>
          <p:nvPr>
            <p:custDataLst>
              <p:tags r:id="rId6"/>
            </p:custDataLst>
          </p:nvPr>
        </p:nvSpPr>
        <p:spPr>
          <a:xfrm>
            <a:off x="1163482" y="919729"/>
            <a:ext cx="10466728" cy="4380238"/>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be able to select the funds you wish to sell</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then select ‘</a:t>
            </a:r>
            <a:r>
              <a:rPr lang="en-GB" sz="1600" b="1" dirty="0">
                <a:solidFill>
                  <a:prstClr val="black"/>
                </a:solidFill>
                <a:latin typeface="Helvetica Now Text Light" panose="020B0404030202020204" pitchFamily="34" charset="0"/>
                <a:cs typeface="Arial" panose="020B0604020202020204" pitchFamily="34" charset="0"/>
              </a:rPr>
              <a:t>Choose funds</a:t>
            </a:r>
            <a:r>
              <a:rPr lang="en-GB" sz="1600" dirty="0">
                <a:solidFill>
                  <a:prstClr val="black"/>
                </a:solidFill>
                <a:latin typeface="Helvetica Now Text Light" panose="020B0404030202020204" pitchFamily="34" charset="0"/>
                <a:cs typeface="Arial" panose="020B0604020202020204" pitchFamily="34" charset="0"/>
              </a:rPr>
              <a:t>’ at the bottom of the page </a:t>
            </a:r>
          </a:p>
        </p:txBody>
      </p:sp>
      <p:pic>
        <p:nvPicPr>
          <p:cNvPr id="4" name="Picture 3">
            <a:extLst>
              <a:ext uri="{FF2B5EF4-FFF2-40B4-BE49-F238E27FC236}">
                <a16:creationId xmlns:a16="http://schemas.microsoft.com/office/drawing/2014/main" id="{7D1F49A7-72E1-A6B8-1403-1DD3BC91F368}"/>
              </a:ext>
            </a:extLst>
          </p:cNvPr>
          <p:cNvPicPr>
            <a:picLocks noChangeAspect="1"/>
          </p:cNvPicPr>
          <p:nvPr>
            <p:custDataLst>
              <p:tags r:id="rId7"/>
            </p:custDataLst>
          </p:nvPr>
        </p:nvPicPr>
        <p:blipFill>
          <a:blip r:embed="rId10"/>
          <a:stretch>
            <a:fillRect/>
          </a:stretch>
        </p:blipFill>
        <p:spPr>
          <a:xfrm>
            <a:off x="3788784" y="1387148"/>
            <a:ext cx="3879342" cy="3445400"/>
          </a:xfrm>
          <a:prstGeom prst="rect">
            <a:avLst/>
          </a:prstGeom>
        </p:spPr>
      </p:pic>
      <p:sp>
        <p:nvSpPr>
          <p:cNvPr id="6" name="Rectangle 5">
            <a:extLst>
              <a:ext uri="{FF2B5EF4-FFF2-40B4-BE49-F238E27FC236}">
                <a16:creationId xmlns:a16="http://schemas.microsoft.com/office/drawing/2014/main" id="{CAA60697-8CBF-1BF7-0394-AFAA2B0A4613}"/>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2080046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24</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change your investments </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8CED7D06-C7B0-265F-B2C5-74B268BC07D7}"/>
              </a:ext>
            </a:extLst>
          </p:cNvPr>
          <p:cNvSpPr txBox="1"/>
          <p:nvPr>
            <p:custDataLst>
              <p:tags r:id="rId6"/>
            </p:custDataLst>
          </p:nvPr>
        </p:nvSpPr>
        <p:spPr>
          <a:xfrm>
            <a:off x="874723" y="1033971"/>
            <a:ext cx="10938529" cy="4277646"/>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be able to select the funds you wish to invest in and the allocations of each fund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1800"/>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need to confirm whether future contributions should be allocated to your new investment (and if not select the alternative fund)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 Confirm your selections at the bottom of the page </a:t>
            </a:r>
          </a:p>
        </p:txBody>
      </p:sp>
      <p:pic>
        <p:nvPicPr>
          <p:cNvPr id="7" name="Picture 6">
            <a:extLst>
              <a:ext uri="{FF2B5EF4-FFF2-40B4-BE49-F238E27FC236}">
                <a16:creationId xmlns:a16="http://schemas.microsoft.com/office/drawing/2014/main" id="{A8EDA39F-9A38-D604-115C-2875FB2CD63A}"/>
              </a:ext>
            </a:extLst>
          </p:cNvPr>
          <p:cNvPicPr>
            <a:picLocks noChangeAspect="1"/>
          </p:cNvPicPr>
          <p:nvPr>
            <p:custDataLst>
              <p:tags r:id="rId7"/>
            </p:custDataLst>
          </p:nvPr>
        </p:nvPicPr>
        <p:blipFill>
          <a:blip r:embed="rId10"/>
          <a:stretch>
            <a:fillRect/>
          </a:stretch>
        </p:blipFill>
        <p:spPr>
          <a:xfrm>
            <a:off x="3977774" y="1546383"/>
            <a:ext cx="3838063" cy="2281950"/>
          </a:xfrm>
          <a:prstGeom prst="rect">
            <a:avLst/>
          </a:prstGeom>
        </p:spPr>
      </p:pic>
      <p:sp>
        <p:nvSpPr>
          <p:cNvPr id="3" name="Rectangle 2">
            <a:extLst>
              <a:ext uri="{FF2B5EF4-FFF2-40B4-BE49-F238E27FC236}">
                <a16:creationId xmlns:a16="http://schemas.microsoft.com/office/drawing/2014/main" id="{8AD8F3E0-31CB-0906-AF4D-A25ACE7C5CFE}"/>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3248869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25</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change your investments </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EF52810C-4FFC-3AD6-310D-A592BA507E3A}"/>
              </a:ext>
            </a:extLst>
          </p:cNvPr>
          <p:cNvSpPr txBox="1"/>
          <p:nvPr>
            <p:custDataLst>
              <p:tags r:id="rId6"/>
            </p:custDataLst>
          </p:nvPr>
        </p:nvSpPr>
        <p:spPr>
          <a:xfrm>
            <a:off x="992357" y="1114183"/>
            <a:ext cx="11052695" cy="3875100"/>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then need to confirm review your changes before selecting ‘</a:t>
            </a:r>
            <a:r>
              <a:rPr lang="en-GB" sz="1600" b="1" dirty="0">
                <a:solidFill>
                  <a:prstClr val="black"/>
                </a:solidFill>
                <a:latin typeface="Helvetica Now Text Light" panose="020B0404030202020204" pitchFamily="34" charset="0"/>
                <a:cs typeface="Arial" panose="020B0604020202020204" pitchFamily="34" charset="0"/>
              </a:rPr>
              <a:t>confirm and update</a:t>
            </a:r>
            <a:r>
              <a:rPr lang="en-GB" sz="1600" dirty="0">
                <a:solidFill>
                  <a:prstClr val="black"/>
                </a:solidFill>
                <a:latin typeface="Helvetica Now Text Light" panose="020B0404030202020204" pitchFamily="34" charset="0"/>
                <a:cs typeface="Arial" panose="020B0604020202020204" pitchFamily="34" charset="0"/>
              </a:rPr>
              <a:t>’</a:t>
            </a:r>
          </a:p>
          <a:p>
            <a:pPr marR="5031" defTabSz="905707">
              <a:lnSpc>
                <a:spcPct val="101200"/>
              </a:lnSpc>
              <a:spcBef>
                <a:spcPts val="594"/>
              </a:spcBef>
              <a:spcAft>
                <a:spcPts val="1403"/>
              </a:spcAft>
              <a:buClr>
                <a:srgbClr val="717275"/>
              </a:buClr>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54B53D3-52B0-6C68-9C0D-F944464512AA}"/>
              </a:ext>
            </a:extLst>
          </p:cNvPr>
          <p:cNvPicPr>
            <a:picLocks noChangeAspect="1"/>
          </p:cNvPicPr>
          <p:nvPr>
            <p:custDataLst>
              <p:tags r:id="rId7"/>
            </p:custDataLst>
          </p:nvPr>
        </p:nvPicPr>
        <p:blipFill>
          <a:blip r:embed="rId10"/>
          <a:stretch>
            <a:fillRect/>
          </a:stretch>
        </p:blipFill>
        <p:spPr>
          <a:xfrm>
            <a:off x="3783821" y="1542636"/>
            <a:ext cx="4411925" cy="4699388"/>
          </a:xfrm>
          <a:prstGeom prst="rect">
            <a:avLst/>
          </a:prstGeom>
        </p:spPr>
      </p:pic>
      <p:sp>
        <p:nvSpPr>
          <p:cNvPr id="3" name="Rectangle 2">
            <a:extLst>
              <a:ext uri="{FF2B5EF4-FFF2-40B4-BE49-F238E27FC236}">
                <a16:creationId xmlns:a16="http://schemas.microsoft.com/office/drawing/2014/main" id="{94E31CD4-E43E-00F5-EB38-F8AEB0511BC7}"/>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144064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C80DD-9421-0029-8784-A33FD466E8D7}"/>
              </a:ext>
            </a:extLst>
          </p:cNvPr>
          <p:cNvSpPr>
            <a:spLocks noGrp="1"/>
          </p:cNvSpPr>
          <p:nvPr>
            <p:ph type="title"/>
            <p:custDataLst>
              <p:tags r:id="rId4"/>
            </p:custDataLst>
          </p:nvPr>
        </p:nvSpPr>
        <p:spPr>
          <a:xfrm>
            <a:off x="355234" y="2185516"/>
            <a:ext cx="3542950" cy="1404000"/>
          </a:xfrm>
        </p:spPr>
        <p:txBody>
          <a:bodyPr/>
          <a:lstStyle/>
          <a:p>
            <a:r>
              <a:rPr lang="en-GB" dirty="0"/>
              <a:t>How to transfer in</a:t>
            </a:r>
            <a:br>
              <a:rPr lang="en-GB" dirty="0"/>
            </a:br>
            <a:endParaRPr lang="en-GB" dirty="0"/>
          </a:p>
        </p:txBody>
      </p:sp>
      <p:pic>
        <p:nvPicPr>
          <p:cNvPr id="3" name="Picture 2" descr="Stacks of gold coins">
            <a:extLst>
              <a:ext uri="{FF2B5EF4-FFF2-40B4-BE49-F238E27FC236}">
                <a16:creationId xmlns:a16="http://schemas.microsoft.com/office/drawing/2014/main" id="{D9FCCFCF-ACDA-E6D7-D701-6734227BE6B0}"/>
              </a:ext>
            </a:extLst>
          </p:cNvPr>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rcRect/>
          <a:stretch/>
        </p:blipFill>
        <p:spPr>
          <a:xfrm>
            <a:off x="4394533" y="0"/>
            <a:ext cx="7748337" cy="6721642"/>
          </a:xfrm>
          <a:prstGeom prst="rect">
            <a:avLst/>
          </a:prstGeom>
        </p:spPr>
      </p:pic>
    </p:spTree>
    <p:custDataLst>
      <p:custData r:id="rId1"/>
      <p:custData r:id="rId2"/>
      <p:tags r:id="rId3"/>
    </p:custDataLst>
    <p:extLst>
      <p:ext uri="{BB962C8B-B14F-4D97-AF65-F5344CB8AC3E}">
        <p14:creationId xmlns:p14="http://schemas.microsoft.com/office/powerpoint/2010/main" val="1311552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27</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transfer in</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3" name="TextBox 2">
            <a:extLst>
              <a:ext uri="{FF2B5EF4-FFF2-40B4-BE49-F238E27FC236}">
                <a16:creationId xmlns:a16="http://schemas.microsoft.com/office/drawing/2014/main" id="{8D19B681-0A6B-DA73-364A-0D10D0CA92DD}"/>
              </a:ext>
            </a:extLst>
          </p:cNvPr>
          <p:cNvSpPr txBox="1"/>
          <p:nvPr>
            <p:custDataLst>
              <p:tags r:id="rId6"/>
            </p:custDataLst>
          </p:nvPr>
        </p:nvSpPr>
        <p:spPr>
          <a:xfrm>
            <a:off x="922850" y="984096"/>
            <a:ext cx="10357319" cy="4123758"/>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Once you have logged into your member account, you can explore information under </a:t>
            </a:r>
            <a:r>
              <a:rPr lang="en-GB" sz="1600" b="1" dirty="0">
                <a:solidFill>
                  <a:prstClr val="black"/>
                </a:solidFill>
                <a:latin typeface="Helvetica Now Text Light" panose="020B0404030202020204" pitchFamily="34" charset="0"/>
                <a:cs typeface="Arial" panose="020B0604020202020204" pitchFamily="34" charset="0"/>
              </a:rPr>
              <a:t>‘Manage your savings’</a:t>
            </a:r>
            <a:r>
              <a:rPr lang="en-GB" sz="1600" dirty="0">
                <a:solidFill>
                  <a:prstClr val="black"/>
                </a:solidFill>
                <a:latin typeface="Helvetica Now Text Light" panose="020B0404030202020204" pitchFamily="34" charset="0"/>
                <a:cs typeface="Arial" panose="020B0604020202020204" pitchFamily="34" charset="0"/>
              </a:rPr>
              <a:t> from the homepage: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To start a transfer in process, you can select ‘</a:t>
            </a:r>
            <a:r>
              <a:rPr lang="en-GB" sz="1600" b="1" dirty="0">
                <a:solidFill>
                  <a:prstClr val="black"/>
                </a:solidFill>
                <a:latin typeface="Helvetica Now Text Light" panose="020B0404030202020204" pitchFamily="34" charset="0"/>
                <a:cs typeface="Arial" panose="020B0604020202020204" pitchFamily="34" charset="0"/>
              </a:rPr>
              <a:t>Transfer in</a:t>
            </a:r>
            <a:r>
              <a:rPr lang="en-GB" sz="1600" dirty="0">
                <a:solidFill>
                  <a:prstClr val="black"/>
                </a:solidFill>
                <a:latin typeface="Helvetica Now Text Light" panose="020B0404030202020204" pitchFamily="34" charset="0"/>
                <a:cs typeface="Arial" panose="020B0604020202020204" pitchFamily="34" charset="0"/>
              </a:rPr>
              <a:t>’ under the ‘</a:t>
            </a:r>
            <a:r>
              <a:rPr lang="en-GB" sz="1600" b="1" dirty="0" err="1">
                <a:solidFill>
                  <a:prstClr val="black"/>
                </a:solidFill>
                <a:latin typeface="Helvetica Now Text Light" panose="020B0404030202020204" pitchFamily="34" charset="0"/>
                <a:cs typeface="Arial" panose="020B0604020202020204" pitchFamily="34" charset="0"/>
              </a:rPr>
              <a:t>QuickLinks</a:t>
            </a:r>
            <a:r>
              <a:rPr lang="en-GB" sz="1600" dirty="0">
                <a:solidFill>
                  <a:prstClr val="black"/>
                </a:solidFill>
                <a:latin typeface="Helvetica Now Text Light" panose="020B0404030202020204" pitchFamily="34" charset="0"/>
                <a:cs typeface="Arial" panose="020B0604020202020204" pitchFamily="34" charset="0"/>
              </a:rPr>
              <a:t>’ tab on the homepage</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1FBCCF0-36B1-EB61-E784-5E52E730B151}"/>
              </a:ext>
            </a:extLst>
          </p:cNvPr>
          <p:cNvPicPr>
            <a:picLocks noChangeAspect="1"/>
          </p:cNvPicPr>
          <p:nvPr>
            <p:custDataLst>
              <p:tags r:id="rId7"/>
            </p:custDataLst>
          </p:nvPr>
        </p:nvPicPr>
        <p:blipFill>
          <a:blip r:embed="rId12"/>
          <a:stretch>
            <a:fillRect/>
          </a:stretch>
        </p:blipFill>
        <p:spPr>
          <a:xfrm>
            <a:off x="4187907" y="1699320"/>
            <a:ext cx="3514269" cy="1729680"/>
          </a:xfrm>
          <a:prstGeom prst="rect">
            <a:avLst/>
          </a:prstGeom>
        </p:spPr>
      </p:pic>
      <p:pic>
        <p:nvPicPr>
          <p:cNvPr id="8" name="Picture 7">
            <a:extLst>
              <a:ext uri="{FF2B5EF4-FFF2-40B4-BE49-F238E27FC236}">
                <a16:creationId xmlns:a16="http://schemas.microsoft.com/office/drawing/2014/main" id="{0D299815-8DD7-CB7B-A2E3-12963B1AA50C}"/>
              </a:ext>
            </a:extLst>
          </p:cNvPr>
          <p:cNvPicPr>
            <a:picLocks noChangeAspect="1"/>
          </p:cNvPicPr>
          <p:nvPr>
            <p:custDataLst>
              <p:tags r:id="rId8"/>
            </p:custDataLst>
          </p:nvPr>
        </p:nvPicPr>
        <p:blipFill>
          <a:blip r:embed="rId13"/>
          <a:stretch>
            <a:fillRect/>
          </a:stretch>
        </p:blipFill>
        <p:spPr>
          <a:xfrm>
            <a:off x="2784583" y="4216217"/>
            <a:ext cx="7404160" cy="2076104"/>
          </a:xfrm>
          <a:prstGeom prst="rect">
            <a:avLst/>
          </a:prstGeom>
        </p:spPr>
      </p:pic>
      <p:sp>
        <p:nvSpPr>
          <p:cNvPr id="6" name="Rectangle 5">
            <a:extLst>
              <a:ext uri="{FF2B5EF4-FFF2-40B4-BE49-F238E27FC236}">
                <a16:creationId xmlns:a16="http://schemas.microsoft.com/office/drawing/2014/main" id="{75CE5394-7158-0E0D-2F2B-E5671DF48D7D}"/>
              </a:ext>
            </a:extLst>
          </p:cNvPr>
          <p:cNvSpPr/>
          <p:nvPr>
            <p:custDataLst>
              <p:tags r:id="rId9"/>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
        <p:nvSpPr>
          <p:cNvPr id="7" name="Oval 6">
            <a:extLst>
              <a:ext uri="{FF2B5EF4-FFF2-40B4-BE49-F238E27FC236}">
                <a16:creationId xmlns:a16="http://schemas.microsoft.com/office/drawing/2014/main" id="{46D6A8C8-E285-38CA-52E7-FD8919DDA590}"/>
              </a:ext>
            </a:extLst>
          </p:cNvPr>
          <p:cNvSpPr/>
          <p:nvPr>
            <p:custDataLst>
              <p:tags r:id="rId10"/>
            </p:custDataLst>
          </p:nvPr>
        </p:nvSpPr>
        <p:spPr>
          <a:xfrm flipV="1">
            <a:off x="4303865" y="2853660"/>
            <a:ext cx="716868" cy="161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a:p>
        </p:txBody>
      </p:sp>
    </p:spTree>
    <p:custDataLst>
      <p:custData r:id="rId1"/>
      <p:custData r:id="rId2"/>
      <p:tags r:id="rId3"/>
    </p:custDataLst>
    <p:extLst>
      <p:ext uri="{BB962C8B-B14F-4D97-AF65-F5344CB8AC3E}">
        <p14:creationId xmlns:p14="http://schemas.microsoft.com/office/powerpoint/2010/main" val="157821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28</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transfer in</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3" name="TextBox 2">
            <a:extLst>
              <a:ext uri="{FF2B5EF4-FFF2-40B4-BE49-F238E27FC236}">
                <a16:creationId xmlns:a16="http://schemas.microsoft.com/office/drawing/2014/main" id="{8D19B681-0A6B-DA73-364A-0D10D0CA92DD}"/>
              </a:ext>
            </a:extLst>
          </p:cNvPr>
          <p:cNvSpPr txBox="1"/>
          <p:nvPr>
            <p:custDataLst>
              <p:tags r:id="rId6"/>
            </p:custDataLst>
          </p:nvPr>
        </p:nvSpPr>
        <p:spPr>
          <a:xfrm>
            <a:off x="1119934" y="1008435"/>
            <a:ext cx="10357319" cy="2608343"/>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It will take you to a ‘</a:t>
            </a:r>
            <a:r>
              <a:rPr lang="en-GB" sz="1600" b="1" dirty="0">
                <a:solidFill>
                  <a:prstClr val="black"/>
                </a:solidFill>
                <a:latin typeface="Helvetica Now Text Light" panose="020B0404030202020204" pitchFamily="34" charset="0"/>
                <a:cs typeface="Arial" panose="020B0604020202020204" pitchFamily="34" charset="0"/>
              </a:rPr>
              <a:t>Tracing and transferring pensions</a:t>
            </a:r>
            <a:r>
              <a:rPr lang="en-GB" sz="1600" dirty="0">
                <a:solidFill>
                  <a:prstClr val="black"/>
                </a:solidFill>
                <a:latin typeface="Helvetica Now Text Light" panose="020B0404030202020204" pitchFamily="34" charset="0"/>
                <a:cs typeface="Arial" panose="020B0604020202020204" pitchFamily="34" charset="0"/>
              </a:rPr>
              <a:t>’ page and you can select ‘</a:t>
            </a:r>
            <a:r>
              <a:rPr lang="en-GB" sz="1600" b="1" dirty="0">
                <a:solidFill>
                  <a:prstClr val="black"/>
                </a:solidFill>
                <a:latin typeface="Helvetica Now Text Light" panose="020B0404030202020204" pitchFamily="34" charset="0"/>
                <a:cs typeface="Arial" panose="020B0604020202020204" pitchFamily="34" charset="0"/>
              </a:rPr>
              <a:t>Transfer your pension</a:t>
            </a:r>
            <a:r>
              <a:rPr lang="en-GB" sz="1600" dirty="0">
                <a:solidFill>
                  <a:prstClr val="black"/>
                </a:solidFill>
                <a:latin typeface="Helvetica Now Text Light" panose="020B0404030202020204" pitchFamily="34" charset="0"/>
                <a:cs typeface="Arial" panose="020B0604020202020204" pitchFamily="34" charset="0"/>
              </a:rPr>
              <a:t>’ under ‘</a:t>
            </a:r>
            <a:r>
              <a:rPr lang="en-GB" sz="1600" b="1" dirty="0">
                <a:solidFill>
                  <a:prstClr val="black"/>
                </a:solidFill>
                <a:latin typeface="Helvetica Now Text Light" panose="020B0404030202020204" pitchFamily="34" charset="0"/>
                <a:cs typeface="Arial" panose="020B0604020202020204" pitchFamily="34" charset="0"/>
              </a:rPr>
              <a:t>Actioning a transfer-in’</a:t>
            </a:r>
          </a:p>
          <a:p>
            <a:pPr marL="285750" marR="5031" indent="-285750" defTabSz="905707">
              <a:lnSpc>
                <a:spcPct val="101200"/>
              </a:lnSpc>
              <a:spcBef>
                <a:spcPts val="594"/>
              </a:spcBef>
              <a:spcAft>
                <a:spcPts val="1403"/>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R="5031" defTabSz="905707">
              <a:lnSpc>
                <a:spcPct val="101200"/>
              </a:lnSpc>
              <a:spcBef>
                <a:spcPts val="594"/>
              </a:spcBef>
              <a:spcAft>
                <a:spcPts val="1403"/>
              </a:spcAft>
              <a:buClr>
                <a:srgbClr val="717275"/>
              </a:buClr>
              <a:defRPr/>
            </a:pPr>
            <a:endParaRPr lang="en-GB" sz="1600" dirty="0">
              <a:solidFill>
                <a:prstClr val="black"/>
              </a:solidFill>
              <a:latin typeface="Helvetica Now Text Light" panose="020B0404030202020204" pitchFamily="34" charset="0"/>
              <a:cs typeface="Arial" panose="020B0604020202020204" pitchFamily="34" charset="0"/>
            </a:endParaRPr>
          </a:p>
          <a:p>
            <a:pPr marR="5031" defTabSz="905707">
              <a:lnSpc>
                <a:spcPct val="101200"/>
              </a:lnSpc>
              <a:spcBef>
                <a:spcPts val="594"/>
              </a:spcBef>
              <a:spcAft>
                <a:spcPts val="1403"/>
              </a:spcAft>
              <a:defRPr/>
            </a:pPr>
            <a:r>
              <a:rPr lang="en-GB" sz="1600" dirty="0">
                <a:solidFill>
                  <a:prstClr val="black"/>
                </a:solidFill>
                <a:latin typeface="Helvetica Now Text Light" panose="020B0404030202020204" pitchFamily="34" charset="0"/>
                <a:cs typeface="Arial" panose="020B0604020202020204" pitchFamily="34" charset="0"/>
              </a:rPr>
              <a:t> </a:t>
            </a:r>
          </a:p>
          <a:p>
            <a:pPr marL="285750" marR="5031" indent="-285750" defTabSz="905707">
              <a:lnSpc>
                <a:spcPct val="101200"/>
              </a:lnSpc>
              <a:spcBef>
                <a:spcPts val="594"/>
              </a:spcBef>
              <a:spcAft>
                <a:spcPts val="1403"/>
              </a:spcAft>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A0CE462-46ED-E0EC-60E5-BF9BA5AEC778}"/>
              </a:ext>
            </a:extLst>
          </p:cNvPr>
          <p:cNvPicPr>
            <a:picLocks noChangeAspect="1"/>
          </p:cNvPicPr>
          <p:nvPr>
            <p:custDataLst>
              <p:tags r:id="rId7"/>
            </p:custDataLst>
          </p:nvPr>
        </p:nvPicPr>
        <p:blipFill>
          <a:blip r:embed="rId10"/>
          <a:stretch>
            <a:fillRect/>
          </a:stretch>
        </p:blipFill>
        <p:spPr>
          <a:xfrm>
            <a:off x="3623973" y="1842898"/>
            <a:ext cx="4944053" cy="3932769"/>
          </a:xfrm>
          <a:prstGeom prst="rect">
            <a:avLst/>
          </a:prstGeom>
        </p:spPr>
      </p:pic>
      <p:sp>
        <p:nvSpPr>
          <p:cNvPr id="4" name="Rectangle 3">
            <a:extLst>
              <a:ext uri="{FF2B5EF4-FFF2-40B4-BE49-F238E27FC236}">
                <a16:creationId xmlns:a16="http://schemas.microsoft.com/office/drawing/2014/main" id="{4EB6D8F1-1773-02AE-906F-9A46C6DD0FDA}"/>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1625997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29</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transfer in</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F22D3905-97B7-7B50-CC35-B9E303ACCDFD}"/>
              </a:ext>
            </a:extLst>
          </p:cNvPr>
          <p:cNvSpPr txBox="1"/>
          <p:nvPr>
            <p:custDataLst>
              <p:tags r:id="rId6"/>
            </p:custDataLst>
          </p:nvPr>
        </p:nvSpPr>
        <p:spPr>
          <a:xfrm>
            <a:off x="910603" y="1015656"/>
            <a:ext cx="10370793" cy="3900748"/>
          </a:xfrm>
          <a:prstGeom prst="rect">
            <a:avLst/>
          </a:prstGeom>
          <a:noFill/>
        </p:spPr>
        <p:txBody>
          <a:bodyPr wrap="square">
            <a:spAutoFit/>
          </a:bodyPr>
          <a:lstStyle>
            <a:defPPr>
              <a:defRPr lang="en-US"/>
            </a:defPPr>
            <a:lvl1pPr marL="285750" marR="5031" indent="-285750" defTabSz="905707">
              <a:lnSpc>
                <a:spcPct val="101200"/>
              </a:lnSpc>
              <a:spcBef>
                <a:spcPts val="594"/>
              </a:spcBef>
              <a:spcAft>
                <a:spcPts val="1403"/>
              </a:spcAft>
              <a:buClr>
                <a:srgbClr val="717275"/>
              </a:buClr>
              <a:buFont typeface="Wingdings" panose="05000000000000000000" pitchFamily="2" charset="2"/>
              <a:buChar char="Ø"/>
              <a:defRPr sz="1600">
                <a:solidFill>
                  <a:prstClr val="black"/>
                </a:solidFill>
                <a:latin typeface="Helvetica Now Text Light" panose="020B0404030202020204" pitchFamily="34" charset="0"/>
                <a:cs typeface="Arial" panose="020B0604020202020204" pitchFamily="34" charset="0"/>
              </a:defRPr>
            </a:lvl1pPr>
          </a:lstStyle>
          <a:p>
            <a:r>
              <a:rPr lang="en-GB" dirty="0"/>
              <a:t>It will take you to the ‘Action a transfer’ page and you can select ‘My Pension’ under ‘How do you start?’</a:t>
            </a:r>
          </a:p>
          <a:p>
            <a:pPr marL="0" indent="0">
              <a:buNone/>
            </a:pPr>
            <a:endParaRPr lang="en-GB" dirty="0"/>
          </a:p>
          <a:p>
            <a:pPr marL="0" indent="0">
              <a:buNone/>
            </a:pPr>
            <a:endParaRPr lang="en-GB" dirty="0"/>
          </a:p>
          <a:p>
            <a:endParaRPr lang="en-GB" dirty="0"/>
          </a:p>
          <a:p>
            <a:endParaRPr lang="en-GB" dirty="0"/>
          </a:p>
          <a:p>
            <a:endParaRPr lang="en-GB" dirty="0"/>
          </a:p>
          <a:p>
            <a:endParaRPr lang="en-GB" dirty="0"/>
          </a:p>
          <a:p>
            <a:pPr marL="285750" marR="6708" indent="-285750" defTabSz="1207579">
              <a:lnSpc>
                <a:spcPct val="101200"/>
              </a:lnSpc>
              <a:spcBef>
                <a:spcPts val="792"/>
              </a:spcBef>
              <a:spcAft>
                <a:spcPts val="1871"/>
              </a:spcAft>
              <a:buClr>
                <a:srgbClr val="717275"/>
              </a:buClr>
              <a:buFont typeface="Wingdings" panose="05000000000000000000" pitchFamily="2" charset="2"/>
              <a:buChar char="Ø"/>
              <a:defRPr/>
            </a:pPr>
            <a:r>
              <a:rPr lang="en-GB" dirty="0"/>
              <a:t>This </a:t>
            </a:r>
            <a:r>
              <a:rPr lang="en-GB" sz="1600" dirty="0">
                <a:solidFill>
                  <a:prstClr val="black"/>
                </a:solidFill>
                <a:latin typeface="Helvetica Now Text Light" panose="020B0404030202020204" pitchFamily="34" charset="0"/>
                <a:cs typeface="Arial" panose="020B0604020202020204" pitchFamily="34" charset="0"/>
              </a:rPr>
              <a:t>will take you to your ‘Dashboard’ in the transactional part of the website </a:t>
            </a:r>
          </a:p>
        </p:txBody>
      </p:sp>
      <p:pic>
        <p:nvPicPr>
          <p:cNvPr id="7" name="Picture 6">
            <a:extLst>
              <a:ext uri="{FF2B5EF4-FFF2-40B4-BE49-F238E27FC236}">
                <a16:creationId xmlns:a16="http://schemas.microsoft.com/office/drawing/2014/main" id="{BCD8BD2E-F4BA-00EE-E0C6-04FD9EA5CB85}"/>
              </a:ext>
            </a:extLst>
          </p:cNvPr>
          <p:cNvPicPr>
            <a:picLocks noChangeAspect="1"/>
          </p:cNvPicPr>
          <p:nvPr>
            <p:custDataLst>
              <p:tags r:id="rId7"/>
            </p:custDataLst>
          </p:nvPr>
        </p:nvPicPr>
        <p:blipFill>
          <a:blip r:embed="rId10"/>
          <a:stretch>
            <a:fillRect/>
          </a:stretch>
        </p:blipFill>
        <p:spPr>
          <a:xfrm>
            <a:off x="2629581" y="1569736"/>
            <a:ext cx="5193619" cy="2707631"/>
          </a:xfrm>
          <a:prstGeom prst="rect">
            <a:avLst/>
          </a:prstGeom>
        </p:spPr>
      </p:pic>
      <p:sp>
        <p:nvSpPr>
          <p:cNvPr id="3" name="Rectangle 2">
            <a:extLst>
              <a:ext uri="{FF2B5EF4-FFF2-40B4-BE49-F238E27FC236}">
                <a16:creationId xmlns:a16="http://schemas.microsoft.com/office/drawing/2014/main" id="{775B491F-B7DC-3C52-64A5-84A9772A501B}"/>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13897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C80DD-9421-0029-8784-A33FD466E8D7}"/>
              </a:ext>
            </a:extLst>
          </p:cNvPr>
          <p:cNvSpPr>
            <a:spLocks noGrp="1"/>
          </p:cNvSpPr>
          <p:nvPr>
            <p:ph type="title"/>
            <p:custDataLst>
              <p:tags r:id="rId4"/>
            </p:custDataLst>
          </p:nvPr>
        </p:nvSpPr>
        <p:spPr>
          <a:xfrm>
            <a:off x="355234" y="2185516"/>
            <a:ext cx="3542950" cy="1404000"/>
          </a:xfrm>
        </p:spPr>
        <p:txBody>
          <a:bodyPr/>
          <a:lstStyle/>
          <a:p>
            <a:r>
              <a:rPr lang="en-GB" dirty="0"/>
              <a:t>How to access your member account</a:t>
            </a:r>
            <a:br>
              <a:rPr lang="en-GB" dirty="0"/>
            </a:br>
            <a:endParaRPr lang="en-GB" dirty="0"/>
          </a:p>
        </p:txBody>
      </p:sp>
      <p:pic>
        <p:nvPicPr>
          <p:cNvPr id="6" name="Picture Placeholder 9">
            <a:extLst>
              <a:ext uri="{FF2B5EF4-FFF2-40B4-BE49-F238E27FC236}">
                <a16:creationId xmlns:a16="http://schemas.microsoft.com/office/drawing/2014/main" id="{8C4D1139-0004-C28C-D8CB-1780837269F1}"/>
              </a:ext>
              <a:ext uri="{C183D7F6-B498-43B3-948B-1728B52AA6E4}">
                <adec:decorative xmlns:adec="http://schemas.microsoft.com/office/drawing/2017/decorative" val="1"/>
              </a:ext>
            </a:extLst>
          </p:cNvPr>
          <p:cNvPicPr>
            <a:picLocks noGrp="1" noChangeAspect="1"/>
          </p:cNvPicPr>
          <p:nvPr>
            <p:ph type="pic" sz="quarter" idx="11"/>
            <p:custDataLst>
              <p:tags r:id="rId5"/>
            </p:custDataLst>
          </p:nvPr>
        </p:nvPicPr>
        <p:blipFill rotWithShape="1">
          <a:blip r:embed="rId7">
            <a:extLst>
              <a:ext uri="{28A0092B-C50C-407E-A947-70E740481C1C}">
                <a14:useLocalDpi xmlns:a14="http://schemas.microsoft.com/office/drawing/2010/main" val="0"/>
              </a:ext>
            </a:extLst>
          </a:blip>
          <a:srcRect/>
          <a:stretch/>
        </p:blipFill>
        <p:spPr>
          <a:xfrm>
            <a:off x="4302125" y="0"/>
            <a:ext cx="7889875" cy="6858000"/>
          </a:xfrm>
        </p:spPr>
      </p:pic>
    </p:spTree>
    <p:custDataLst>
      <p:custData r:id="rId1"/>
      <p:custData r:id="rId2"/>
      <p:tags r:id="rId3"/>
    </p:custDataLst>
    <p:extLst>
      <p:ext uri="{BB962C8B-B14F-4D97-AF65-F5344CB8AC3E}">
        <p14:creationId xmlns:p14="http://schemas.microsoft.com/office/powerpoint/2010/main" val="2865604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30</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transfer in</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45BBD9F3-02A8-8237-477A-FF15AD427BB1}"/>
              </a:ext>
            </a:extLst>
          </p:cNvPr>
          <p:cNvSpPr txBox="1"/>
          <p:nvPr>
            <p:custDataLst>
              <p:tags r:id="rId6"/>
            </p:custDataLst>
          </p:nvPr>
        </p:nvSpPr>
        <p:spPr>
          <a:xfrm>
            <a:off x="994927" y="1037608"/>
            <a:ext cx="8292286" cy="4782784"/>
          </a:xfrm>
          <a:prstGeom prst="rect">
            <a:avLst/>
          </a:prstGeom>
          <a:noFill/>
        </p:spPr>
        <p:txBody>
          <a:bodyPr wrap="square">
            <a:spAutoFit/>
          </a:bodyPr>
          <a:lstStyle>
            <a:defPPr>
              <a:defRPr lang="en-US"/>
            </a:defPPr>
            <a:lvl1pPr marL="285750" marR="5031" indent="-285750" defTabSz="905707">
              <a:lnSpc>
                <a:spcPct val="101200"/>
              </a:lnSpc>
              <a:spcBef>
                <a:spcPts val="594"/>
              </a:spcBef>
              <a:spcAft>
                <a:spcPts val="1403"/>
              </a:spcAft>
              <a:buClr>
                <a:srgbClr val="717275"/>
              </a:buClr>
              <a:buFont typeface="Wingdings" panose="05000000000000000000" pitchFamily="2" charset="2"/>
              <a:buChar char="Ø"/>
              <a:defRPr sz="1600">
                <a:solidFill>
                  <a:prstClr val="black"/>
                </a:solidFill>
                <a:latin typeface="Helvetica Now Text Light" panose="020B0404030202020204" pitchFamily="34" charset="0"/>
                <a:cs typeface="Arial" panose="020B0604020202020204" pitchFamily="34" charset="0"/>
              </a:defRPr>
            </a:lvl1pPr>
          </a:lstStyle>
          <a:p>
            <a:r>
              <a:rPr lang="en-GB" dirty="0"/>
              <a:t>You will need to select ‘transfer in’ to start the process </a:t>
            </a:r>
          </a:p>
          <a:p>
            <a:endParaRPr lang="en-GB" dirty="0"/>
          </a:p>
          <a:p>
            <a:endParaRPr lang="en-GB" dirty="0"/>
          </a:p>
          <a:p>
            <a:endParaRPr lang="en-GB" dirty="0"/>
          </a:p>
          <a:p>
            <a:r>
              <a:rPr lang="en-GB" dirty="0"/>
              <a:t>You will now be able to go through a five step process to undertake your transfer in </a:t>
            </a:r>
          </a:p>
          <a:p>
            <a:endParaRPr lang="en-GB" dirty="0"/>
          </a:p>
          <a:p>
            <a:endParaRPr lang="en-GB" dirty="0"/>
          </a:p>
          <a:p>
            <a:endParaRPr lang="en-GB" dirty="0"/>
          </a:p>
          <a:p>
            <a:r>
              <a:rPr lang="en-GB" dirty="0"/>
              <a:t>You will need to select ‘start’ at the bottom of the page</a:t>
            </a:r>
          </a:p>
        </p:txBody>
      </p:sp>
      <p:pic>
        <p:nvPicPr>
          <p:cNvPr id="7" name="Picture 6">
            <a:extLst>
              <a:ext uri="{FF2B5EF4-FFF2-40B4-BE49-F238E27FC236}">
                <a16:creationId xmlns:a16="http://schemas.microsoft.com/office/drawing/2014/main" id="{270A4C1E-B354-B18B-6C3A-6C24F764ED13}"/>
              </a:ext>
            </a:extLst>
          </p:cNvPr>
          <p:cNvPicPr>
            <a:picLocks noChangeAspect="1"/>
          </p:cNvPicPr>
          <p:nvPr>
            <p:custDataLst>
              <p:tags r:id="rId7"/>
            </p:custDataLst>
          </p:nvPr>
        </p:nvPicPr>
        <p:blipFill>
          <a:blip r:embed="rId11"/>
          <a:stretch>
            <a:fillRect/>
          </a:stretch>
        </p:blipFill>
        <p:spPr>
          <a:xfrm>
            <a:off x="3261727" y="1481353"/>
            <a:ext cx="2482312" cy="1507491"/>
          </a:xfrm>
          <a:prstGeom prst="rect">
            <a:avLst/>
          </a:prstGeom>
        </p:spPr>
      </p:pic>
      <p:pic>
        <p:nvPicPr>
          <p:cNvPr id="9" name="Picture 8">
            <a:extLst>
              <a:ext uri="{FF2B5EF4-FFF2-40B4-BE49-F238E27FC236}">
                <a16:creationId xmlns:a16="http://schemas.microsoft.com/office/drawing/2014/main" id="{E4C43B37-2D59-2D5C-5217-658A53B392F8}"/>
              </a:ext>
            </a:extLst>
          </p:cNvPr>
          <p:cNvPicPr>
            <a:picLocks noChangeAspect="1"/>
          </p:cNvPicPr>
          <p:nvPr>
            <p:custDataLst>
              <p:tags r:id="rId8"/>
            </p:custDataLst>
          </p:nvPr>
        </p:nvPicPr>
        <p:blipFill>
          <a:blip r:embed="rId12"/>
          <a:stretch>
            <a:fillRect/>
          </a:stretch>
        </p:blipFill>
        <p:spPr>
          <a:xfrm>
            <a:off x="3483724" y="3547928"/>
            <a:ext cx="2461318" cy="1516199"/>
          </a:xfrm>
          <a:prstGeom prst="rect">
            <a:avLst/>
          </a:prstGeom>
        </p:spPr>
      </p:pic>
      <p:sp>
        <p:nvSpPr>
          <p:cNvPr id="3" name="Rectangle 2">
            <a:extLst>
              <a:ext uri="{FF2B5EF4-FFF2-40B4-BE49-F238E27FC236}">
                <a16:creationId xmlns:a16="http://schemas.microsoft.com/office/drawing/2014/main" id="{F2801E2A-1D61-0850-E223-1F24C51C5762}"/>
              </a:ext>
            </a:extLst>
          </p:cNvPr>
          <p:cNvSpPr/>
          <p:nvPr>
            <p:custDataLst>
              <p:tags r:id="rId9"/>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1281072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31</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transfer in</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7631EF2E-80E4-9D3C-0DF6-C73EC81998B7}"/>
              </a:ext>
            </a:extLst>
          </p:cNvPr>
          <p:cNvSpPr txBox="1"/>
          <p:nvPr>
            <p:custDataLst>
              <p:tags r:id="rId6"/>
            </p:custDataLst>
          </p:nvPr>
        </p:nvSpPr>
        <p:spPr>
          <a:xfrm>
            <a:off x="858681" y="953762"/>
            <a:ext cx="10836013" cy="4123758"/>
          </a:xfrm>
          <a:prstGeom prst="rect">
            <a:avLst/>
          </a:prstGeom>
          <a:noFill/>
        </p:spPr>
        <p:txBody>
          <a:bodyPr wrap="square">
            <a:spAutoFit/>
          </a:bodyPr>
          <a:lstStyle>
            <a:defPPr>
              <a:defRPr lang="en-US"/>
            </a:defPPr>
            <a:lvl1pPr marL="285750" marR="5031" indent="-285750" defTabSz="905707">
              <a:lnSpc>
                <a:spcPct val="101200"/>
              </a:lnSpc>
              <a:spcBef>
                <a:spcPts val="594"/>
              </a:spcBef>
              <a:spcAft>
                <a:spcPts val="1403"/>
              </a:spcAft>
              <a:buClr>
                <a:srgbClr val="717275"/>
              </a:buClr>
              <a:buFont typeface="Wingdings" panose="05000000000000000000" pitchFamily="2" charset="2"/>
              <a:buChar char="Ø"/>
              <a:defRPr sz="1600">
                <a:solidFill>
                  <a:prstClr val="black"/>
                </a:solidFill>
                <a:latin typeface="Helvetica Now Text Light" panose="020B0404030202020204" pitchFamily="34" charset="0"/>
                <a:cs typeface="Arial" panose="020B0604020202020204" pitchFamily="34" charset="0"/>
              </a:defRPr>
            </a:lvl1pPr>
          </a:lstStyle>
          <a:p>
            <a:r>
              <a:rPr lang="en-GB" dirty="0"/>
              <a:t>You will need to read ‘Things to consider’ before you select ‘Enter your transfer details’ at the bottom of the page</a:t>
            </a:r>
          </a:p>
          <a:p>
            <a:endParaRPr lang="en-GB" dirty="0"/>
          </a:p>
          <a:p>
            <a:endParaRPr lang="en-GB" dirty="0"/>
          </a:p>
          <a:p>
            <a:endParaRPr lang="en-GB" dirty="0"/>
          </a:p>
          <a:p>
            <a:r>
              <a:rPr lang="en-GB" dirty="0"/>
              <a:t>You can then enter your transfer details, before selecting ‘Review and confirm’ at the bottom of the page</a:t>
            </a:r>
          </a:p>
          <a:p>
            <a:endParaRPr lang="en-GB" dirty="0"/>
          </a:p>
          <a:p>
            <a:endParaRPr lang="en-GB" dirty="0"/>
          </a:p>
          <a:p>
            <a:endParaRPr lang="en-GB" dirty="0"/>
          </a:p>
        </p:txBody>
      </p:sp>
      <p:pic>
        <p:nvPicPr>
          <p:cNvPr id="7" name="Picture 6">
            <a:extLst>
              <a:ext uri="{FF2B5EF4-FFF2-40B4-BE49-F238E27FC236}">
                <a16:creationId xmlns:a16="http://schemas.microsoft.com/office/drawing/2014/main" id="{0CE95C96-95E0-D5FB-8E9B-9AB929D580B0}"/>
              </a:ext>
            </a:extLst>
          </p:cNvPr>
          <p:cNvPicPr>
            <a:picLocks noChangeAspect="1"/>
          </p:cNvPicPr>
          <p:nvPr>
            <p:custDataLst>
              <p:tags r:id="rId7"/>
            </p:custDataLst>
          </p:nvPr>
        </p:nvPicPr>
        <p:blipFill>
          <a:blip r:embed="rId11"/>
          <a:stretch>
            <a:fillRect/>
          </a:stretch>
        </p:blipFill>
        <p:spPr>
          <a:xfrm>
            <a:off x="3914159" y="1346334"/>
            <a:ext cx="2609410" cy="1329590"/>
          </a:xfrm>
          <a:prstGeom prst="rect">
            <a:avLst/>
          </a:prstGeom>
        </p:spPr>
      </p:pic>
      <p:pic>
        <p:nvPicPr>
          <p:cNvPr id="9" name="Picture 8">
            <a:extLst>
              <a:ext uri="{FF2B5EF4-FFF2-40B4-BE49-F238E27FC236}">
                <a16:creationId xmlns:a16="http://schemas.microsoft.com/office/drawing/2014/main" id="{0E8BD1FA-92E7-96A9-B49C-EDB5236FE41F}"/>
              </a:ext>
            </a:extLst>
          </p:cNvPr>
          <p:cNvPicPr>
            <a:picLocks noChangeAspect="1"/>
          </p:cNvPicPr>
          <p:nvPr>
            <p:custDataLst>
              <p:tags r:id="rId8"/>
            </p:custDataLst>
          </p:nvPr>
        </p:nvPicPr>
        <p:blipFill>
          <a:blip r:embed="rId12"/>
          <a:stretch>
            <a:fillRect/>
          </a:stretch>
        </p:blipFill>
        <p:spPr>
          <a:xfrm>
            <a:off x="4077181" y="3789228"/>
            <a:ext cx="2609410" cy="1804147"/>
          </a:xfrm>
          <a:prstGeom prst="rect">
            <a:avLst/>
          </a:prstGeom>
        </p:spPr>
      </p:pic>
      <p:sp>
        <p:nvSpPr>
          <p:cNvPr id="3" name="Rectangle 2">
            <a:extLst>
              <a:ext uri="{FF2B5EF4-FFF2-40B4-BE49-F238E27FC236}">
                <a16:creationId xmlns:a16="http://schemas.microsoft.com/office/drawing/2014/main" id="{CEDE434B-F387-6EA3-7143-A37CF0247624}"/>
              </a:ext>
            </a:extLst>
          </p:cNvPr>
          <p:cNvSpPr/>
          <p:nvPr>
            <p:custDataLst>
              <p:tags r:id="rId9"/>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387372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32</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transfer in</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2D32EF28-3796-6C60-DBF7-D3D8FC12B369}"/>
              </a:ext>
            </a:extLst>
          </p:cNvPr>
          <p:cNvSpPr txBox="1"/>
          <p:nvPr>
            <p:custDataLst>
              <p:tags r:id="rId6"/>
            </p:custDataLst>
          </p:nvPr>
        </p:nvSpPr>
        <p:spPr>
          <a:xfrm>
            <a:off x="807001" y="1098140"/>
            <a:ext cx="10670252" cy="4115935"/>
          </a:xfrm>
          <a:prstGeom prst="rect">
            <a:avLst/>
          </a:prstGeom>
          <a:noFill/>
        </p:spPr>
        <p:txBody>
          <a:bodyPr wrap="square">
            <a:spAutoFit/>
          </a:bodyPr>
          <a:lstStyle>
            <a:defPPr>
              <a:defRPr lang="en-US"/>
            </a:defPPr>
            <a:lvl1pPr marL="285750" marR="5031" indent="-285750" defTabSz="905707">
              <a:lnSpc>
                <a:spcPct val="101200"/>
              </a:lnSpc>
              <a:spcBef>
                <a:spcPts val="594"/>
              </a:spcBef>
              <a:spcAft>
                <a:spcPts val="1403"/>
              </a:spcAft>
              <a:buClr>
                <a:srgbClr val="717275"/>
              </a:buClr>
              <a:buFont typeface="Wingdings" panose="05000000000000000000" pitchFamily="2" charset="2"/>
              <a:buChar char="Ø"/>
              <a:defRPr sz="1600">
                <a:solidFill>
                  <a:prstClr val="black"/>
                </a:solidFill>
                <a:latin typeface="Helvetica Now Text Light" panose="020B0404030202020204" pitchFamily="34" charset="0"/>
                <a:cs typeface="Arial" panose="020B0604020202020204" pitchFamily="34" charset="0"/>
              </a:defRPr>
            </a:lvl1pPr>
          </a:lstStyle>
          <a:p>
            <a:r>
              <a:rPr lang="en-GB" dirty="0"/>
              <a:t>Once you have confirmed your transfer request, the Aon MasterTrust will engage with your previous scheme(s) to initiate the transfer and send you forms to sign to authorise the transfer</a:t>
            </a:r>
          </a:p>
          <a:p>
            <a:r>
              <a:rPr lang="en-GB" dirty="0"/>
              <a:t>In many cases, all the work involved to transfer your money can then be completed by the Aon MasterTrust. You can track the progress of the transfer by returning to the transfer in page</a:t>
            </a:r>
          </a:p>
          <a:p>
            <a:r>
              <a:rPr lang="en-GB" dirty="0"/>
              <a:t>Once the transfer has been completed, we'll send you confirmation of the monies received and invested.</a:t>
            </a:r>
          </a:p>
          <a:p>
            <a:r>
              <a:rPr lang="en-GB" dirty="0"/>
              <a:t>Please note that if you would prefer to, you can initiate the request by contacting the Aon MasterTrust through the </a:t>
            </a:r>
            <a:r>
              <a:rPr lang="en-GB" dirty="0" err="1"/>
              <a:t>The</a:t>
            </a:r>
            <a:r>
              <a:rPr lang="en-GB" dirty="0"/>
              <a:t> United Reformed Church member helpline </a:t>
            </a:r>
          </a:p>
          <a:p>
            <a:endParaRPr lang="en-GB" dirty="0"/>
          </a:p>
          <a:p>
            <a:endParaRPr lang="en-GB" dirty="0"/>
          </a:p>
          <a:p>
            <a:endParaRPr lang="en-GB" dirty="0"/>
          </a:p>
        </p:txBody>
      </p:sp>
      <p:sp>
        <p:nvSpPr>
          <p:cNvPr id="3" name="Rectangle 2">
            <a:extLst>
              <a:ext uri="{FF2B5EF4-FFF2-40B4-BE49-F238E27FC236}">
                <a16:creationId xmlns:a16="http://schemas.microsoft.com/office/drawing/2014/main" id="{241AC4B2-8FA6-782E-DA92-AEA586E357CF}"/>
              </a:ext>
            </a:extLst>
          </p:cNvPr>
          <p:cNvSpPr/>
          <p:nvPr>
            <p:custDataLst>
              <p:tags r:id="rId7"/>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2389702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C80DD-9421-0029-8784-A33FD466E8D7}"/>
              </a:ext>
            </a:extLst>
          </p:cNvPr>
          <p:cNvSpPr>
            <a:spLocks noGrp="1"/>
          </p:cNvSpPr>
          <p:nvPr>
            <p:ph type="title"/>
            <p:custDataLst>
              <p:tags r:id="rId4"/>
            </p:custDataLst>
          </p:nvPr>
        </p:nvSpPr>
        <p:spPr>
          <a:xfrm>
            <a:off x="355234" y="2185516"/>
            <a:ext cx="3542950" cy="1404000"/>
          </a:xfrm>
        </p:spPr>
        <p:txBody>
          <a:bodyPr/>
          <a:lstStyle/>
          <a:p>
            <a:r>
              <a:rPr lang="en-GB" dirty="0"/>
              <a:t>How to access Well One Money</a:t>
            </a:r>
          </a:p>
        </p:txBody>
      </p:sp>
      <p:pic>
        <p:nvPicPr>
          <p:cNvPr id="3" name="Picture 2" descr="Mobile device with apps">
            <a:extLst>
              <a:ext uri="{FF2B5EF4-FFF2-40B4-BE49-F238E27FC236}">
                <a16:creationId xmlns:a16="http://schemas.microsoft.com/office/drawing/2014/main" id="{4C0D2467-A936-6ED5-EF8E-0A35FE7CD3F5}"/>
              </a:ext>
            </a:extLst>
          </p:cNvPr>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rcRect/>
          <a:stretch/>
        </p:blipFill>
        <p:spPr>
          <a:xfrm>
            <a:off x="4266195" y="0"/>
            <a:ext cx="8001001" cy="6858000"/>
          </a:xfrm>
          <a:prstGeom prst="rect">
            <a:avLst/>
          </a:prstGeom>
        </p:spPr>
      </p:pic>
    </p:spTree>
    <p:custDataLst>
      <p:custData r:id="rId1"/>
      <p:custData r:id="rId2"/>
      <p:tags r:id="rId3"/>
    </p:custDataLst>
    <p:extLst>
      <p:ext uri="{BB962C8B-B14F-4D97-AF65-F5344CB8AC3E}">
        <p14:creationId xmlns:p14="http://schemas.microsoft.com/office/powerpoint/2010/main" val="83477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34</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access Well One Money</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3" name="TextBox 2">
            <a:extLst>
              <a:ext uri="{FF2B5EF4-FFF2-40B4-BE49-F238E27FC236}">
                <a16:creationId xmlns:a16="http://schemas.microsoft.com/office/drawing/2014/main" id="{EB04EF21-CB22-B75C-E5E9-ED32FB0287A8}"/>
              </a:ext>
            </a:extLst>
          </p:cNvPr>
          <p:cNvSpPr txBox="1"/>
          <p:nvPr>
            <p:custDataLst>
              <p:tags r:id="rId6"/>
            </p:custDataLst>
          </p:nvPr>
        </p:nvSpPr>
        <p:spPr>
          <a:xfrm>
            <a:off x="1077963" y="969804"/>
            <a:ext cx="10408184" cy="3867277"/>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By using Well One Money you can: </a:t>
            </a:r>
          </a:p>
          <a:p>
            <a:pPr marL="675376" marR="5031" lvl="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view information about your investments, bank accounts, and credit cards, loans and mortgages, alongside your pension;</a:t>
            </a:r>
          </a:p>
          <a:p>
            <a:pPr marL="675376" marR="5031" lvl="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take control of your spending and saving</a:t>
            </a:r>
          </a:p>
          <a:p>
            <a:pPr marL="675376" marR="5031" lvl="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access discounts from shops you use regularly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Once you have logged into your member account, you can explore information about </a:t>
            </a:r>
            <a:r>
              <a:rPr lang="en-GB" sz="1600" b="1" dirty="0">
                <a:solidFill>
                  <a:prstClr val="black"/>
                </a:solidFill>
                <a:latin typeface="Helvetica Now Text Light" panose="020B0404030202020204" pitchFamily="34" charset="0"/>
                <a:cs typeface="Arial" panose="020B0604020202020204" pitchFamily="34" charset="0"/>
              </a:rPr>
              <a:t>Well One Money </a:t>
            </a:r>
            <a:r>
              <a:rPr lang="en-GB" sz="1600" dirty="0">
                <a:solidFill>
                  <a:prstClr val="black"/>
                </a:solidFill>
                <a:latin typeface="Helvetica Now Text Light" panose="020B0404030202020204" pitchFamily="34" charset="0"/>
                <a:cs typeface="Arial" panose="020B0604020202020204" pitchFamily="34" charset="0"/>
              </a:rPr>
              <a:t>under the ‘</a:t>
            </a:r>
            <a:r>
              <a:rPr lang="en-GB" sz="1600" b="1" dirty="0">
                <a:solidFill>
                  <a:prstClr val="black"/>
                </a:solidFill>
                <a:latin typeface="Helvetica Now Text Light" panose="020B0404030202020204" pitchFamily="34" charset="0"/>
                <a:cs typeface="Arial" panose="020B0604020202020204" pitchFamily="34" charset="0"/>
              </a:rPr>
              <a:t>managing your finances</a:t>
            </a:r>
            <a:r>
              <a:rPr lang="en-GB" sz="1600" dirty="0">
                <a:solidFill>
                  <a:prstClr val="black"/>
                </a:solidFill>
                <a:latin typeface="Helvetica Now Text Light" panose="020B0404030202020204" pitchFamily="34" charset="0"/>
                <a:cs typeface="Arial" panose="020B0604020202020204" pitchFamily="34" charset="0"/>
              </a:rPr>
              <a:t>’ tile on the homepage: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23D2EBA-DDC4-66DD-92DC-C571AA5BE560}"/>
              </a:ext>
            </a:extLst>
          </p:cNvPr>
          <p:cNvPicPr>
            <a:picLocks noChangeAspect="1"/>
          </p:cNvPicPr>
          <p:nvPr>
            <p:custDataLst>
              <p:tags r:id="rId7"/>
            </p:custDataLst>
          </p:nvPr>
        </p:nvPicPr>
        <p:blipFill>
          <a:blip r:embed="rId11"/>
          <a:stretch>
            <a:fillRect/>
          </a:stretch>
        </p:blipFill>
        <p:spPr>
          <a:xfrm>
            <a:off x="3087391" y="3898524"/>
            <a:ext cx="4727481" cy="2326808"/>
          </a:xfrm>
          <a:prstGeom prst="rect">
            <a:avLst/>
          </a:prstGeom>
        </p:spPr>
      </p:pic>
      <p:sp>
        <p:nvSpPr>
          <p:cNvPr id="9" name="Oval 8">
            <a:extLst>
              <a:ext uri="{FF2B5EF4-FFF2-40B4-BE49-F238E27FC236}">
                <a16:creationId xmlns:a16="http://schemas.microsoft.com/office/drawing/2014/main" id="{DBFD427F-843F-F631-9FC0-826E136DD7E4}"/>
              </a:ext>
            </a:extLst>
          </p:cNvPr>
          <p:cNvSpPr/>
          <p:nvPr>
            <p:custDataLst>
              <p:tags r:id="rId8"/>
            </p:custDataLst>
          </p:nvPr>
        </p:nvSpPr>
        <p:spPr>
          <a:xfrm flipV="1">
            <a:off x="5451131" y="4468666"/>
            <a:ext cx="992214" cy="298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6" name="Rectangle 5">
            <a:extLst>
              <a:ext uri="{FF2B5EF4-FFF2-40B4-BE49-F238E27FC236}">
                <a16:creationId xmlns:a16="http://schemas.microsoft.com/office/drawing/2014/main" id="{99895369-6665-89CA-FDF5-A806F8A9C833}"/>
              </a:ext>
            </a:extLst>
          </p:cNvPr>
          <p:cNvSpPr/>
          <p:nvPr>
            <p:custDataLst>
              <p:tags r:id="rId9"/>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184989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35</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access Well One Money</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E7461E99-615B-581D-D6BB-C27D13915B99}"/>
              </a:ext>
            </a:extLst>
          </p:cNvPr>
          <p:cNvSpPr txBox="1"/>
          <p:nvPr>
            <p:custDataLst>
              <p:tags r:id="rId6"/>
            </p:custDataLst>
          </p:nvPr>
        </p:nvSpPr>
        <p:spPr>
          <a:xfrm>
            <a:off x="953166" y="1047501"/>
            <a:ext cx="10860087" cy="4526304"/>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Under ‘</a:t>
            </a:r>
            <a:r>
              <a:rPr lang="en-GB" sz="1600" b="1" dirty="0">
                <a:solidFill>
                  <a:prstClr val="black"/>
                </a:solidFill>
                <a:latin typeface="Helvetica Now Text Light" panose="020B0404030202020204" pitchFamily="34" charset="0"/>
                <a:cs typeface="Arial" panose="020B0604020202020204" pitchFamily="34" charset="0"/>
              </a:rPr>
              <a:t>Manage your finances</a:t>
            </a:r>
            <a:r>
              <a:rPr lang="en-GB" sz="1600" dirty="0">
                <a:solidFill>
                  <a:prstClr val="black"/>
                </a:solidFill>
                <a:latin typeface="Helvetica Now Text Light" panose="020B0404030202020204" pitchFamily="34" charset="0"/>
                <a:cs typeface="Arial" panose="020B0604020202020204" pitchFamily="34" charset="0"/>
              </a:rPr>
              <a:t>’ you can select ‘</a:t>
            </a:r>
            <a:r>
              <a:rPr lang="en-GB" sz="1600" b="1" dirty="0">
                <a:solidFill>
                  <a:prstClr val="black"/>
                </a:solidFill>
                <a:latin typeface="Helvetica Now Text Light" panose="020B0404030202020204" pitchFamily="34" charset="0"/>
                <a:cs typeface="Arial" panose="020B0604020202020204" pitchFamily="34" charset="0"/>
              </a:rPr>
              <a:t>Well One Money and Zendesk</a:t>
            </a:r>
            <a:r>
              <a:rPr lang="en-GB" sz="1600" dirty="0">
                <a:solidFill>
                  <a:prstClr val="black"/>
                </a:solidFill>
                <a:latin typeface="Helvetica Now Text Light" panose="020B0404030202020204" pitchFamily="34" charset="0"/>
                <a:cs typeface="Arial" panose="020B0604020202020204" pitchFamily="34" charset="0"/>
              </a:rPr>
              <a:t>’ under ‘</a:t>
            </a:r>
            <a:r>
              <a:rPr lang="en-GB" sz="1600" b="1" dirty="0">
                <a:solidFill>
                  <a:prstClr val="black"/>
                </a:solidFill>
                <a:latin typeface="Helvetica Now Text Light" panose="020B0404030202020204" pitchFamily="34" charset="0"/>
                <a:cs typeface="Arial" panose="020B0604020202020204" pitchFamily="34" charset="0"/>
              </a:rPr>
              <a:t>Do you want to manage your spending and saving</a:t>
            </a:r>
            <a:r>
              <a:rPr lang="en-GB" sz="1600" dirty="0">
                <a:solidFill>
                  <a:prstClr val="black"/>
                </a:solidFill>
                <a:latin typeface="Helvetica Now Text Light" panose="020B0404030202020204" pitchFamily="34" charset="0"/>
                <a:cs typeface="Arial" panose="020B0604020202020204" pitchFamily="34" charset="0"/>
              </a:rPr>
              <a:t>’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1800"/>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This will take you to a separate page with video instructions and details on how you access and register for Well One Money </a:t>
            </a:r>
          </a:p>
        </p:txBody>
      </p:sp>
      <p:pic>
        <p:nvPicPr>
          <p:cNvPr id="7" name="Picture 6">
            <a:extLst>
              <a:ext uri="{FF2B5EF4-FFF2-40B4-BE49-F238E27FC236}">
                <a16:creationId xmlns:a16="http://schemas.microsoft.com/office/drawing/2014/main" id="{A894EBDA-A735-2A6D-6CB6-CF0D96B2D5D9}"/>
              </a:ext>
            </a:extLst>
          </p:cNvPr>
          <p:cNvPicPr>
            <a:picLocks noChangeAspect="1"/>
          </p:cNvPicPr>
          <p:nvPr>
            <p:custDataLst>
              <p:tags r:id="rId7"/>
            </p:custDataLst>
          </p:nvPr>
        </p:nvPicPr>
        <p:blipFill>
          <a:blip r:embed="rId11"/>
          <a:stretch>
            <a:fillRect/>
          </a:stretch>
        </p:blipFill>
        <p:spPr>
          <a:xfrm>
            <a:off x="3853813" y="1397509"/>
            <a:ext cx="3659978" cy="3286785"/>
          </a:xfrm>
          <a:prstGeom prst="rect">
            <a:avLst/>
          </a:prstGeom>
        </p:spPr>
      </p:pic>
      <p:sp>
        <p:nvSpPr>
          <p:cNvPr id="8" name="Oval 7">
            <a:extLst>
              <a:ext uri="{FF2B5EF4-FFF2-40B4-BE49-F238E27FC236}">
                <a16:creationId xmlns:a16="http://schemas.microsoft.com/office/drawing/2014/main" id="{89121D8A-068B-7637-24B4-808F94BA7CC2}"/>
              </a:ext>
            </a:extLst>
          </p:cNvPr>
          <p:cNvSpPr/>
          <p:nvPr>
            <p:custDataLst>
              <p:tags r:id="rId8"/>
            </p:custDataLst>
          </p:nvPr>
        </p:nvSpPr>
        <p:spPr>
          <a:xfrm flipV="1">
            <a:off x="3982948" y="4351592"/>
            <a:ext cx="1253416" cy="400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3" name="Rectangle 2">
            <a:extLst>
              <a:ext uri="{FF2B5EF4-FFF2-40B4-BE49-F238E27FC236}">
                <a16:creationId xmlns:a16="http://schemas.microsoft.com/office/drawing/2014/main" id="{AF5D80D4-D701-01CB-9007-7771EB910E01}"/>
              </a:ext>
            </a:extLst>
          </p:cNvPr>
          <p:cNvSpPr/>
          <p:nvPr>
            <p:custDataLst>
              <p:tags r:id="rId9"/>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4257011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36</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How to access Well One Money</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TextBox 5">
            <a:extLst>
              <a:ext uri="{FF2B5EF4-FFF2-40B4-BE49-F238E27FC236}">
                <a16:creationId xmlns:a16="http://schemas.microsoft.com/office/drawing/2014/main" id="{0BBB1E24-29DD-C2F9-592E-EF009C188D98}"/>
              </a:ext>
            </a:extLst>
          </p:cNvPr>
          <p:cNvSpPr txBox="1"/>
          <p:nvPr>
            <p:custDataLst>
              <p:tags r:id="rId6"/>
            </p:custDataLst>
          </p:nvPr>
        </p:nvSpPr>
        <p:spPr>
          <a:xfrm>
            <a:off x="842639" y="1082098"/>
            <a:ext cx="10970613" cy="2290179"/>
          </a:xfrm>
          <a:prstGeom prst="rect">
            <a:avLst/>
          </a:prstGeom>
          <a:noFill/>
        </p:spPr>
        <p:txBody>
          <a:bodyPr wrap="square">
            <a:spAutoFit/>
          </a:bodyPr>
          <a:lstStyle>
            <a:defPPr>
              <a:defRPr lang="en-US"/>
            </a:defPPr>
            <a:lvl1pPr marL="285750" marR="5031" indent="-285750" defTabSz="905707">
              <a:lnSpc>
                <a:spcPct val="101200"/>
              </a:lnSpc>
              <a:spcBef>
                <a:spcPts val="594"/>
              </a:spcBef>
              <a:spcAft>
                <a:spcPts val="1403"/>
              </a:spcAft>
              <a:buClr>
                <a:srgbClr val="717275"/>
              </a:buClr>
              <a:buFont typeface="Wingdings" panose="05000000000000000000" pitchFamily="2" charset="2"/>
              <a:buChar char="Ø"/>
              <a:defRPr sz="1600">
                <a:solidFill>
                  <a:prstClr val="black"/>
                </a:solidFill>
                <a:latin typeface="Helvetica Now Text Light" panose="020B0404030202020204" pitchFamily="34" charset="0"/>
                <a:cs typeface="Arial" panose="020B0604020202020204" pitchFamily="34" charset="0"/>
              </a:defRPr>
            </a:lvl1pPr>
          </a:lstStyle>
          <a:p>
            <a:r>
              <a:rPr lang="en-GB" dirty="0"/>
              <a:t>To access Well One Money, you will need to enter your email that is linked to your pension account — you can check this in your Profile on this site. You will have been asked to set a password for Well One Money when you activated your account</a:t>
            </a:r>
          </a:p>
          <a:p>
            <a:r>
              <a:rPr lang="en-GB" dirty="0"/>
              <a:t>The site can be accessed via </a:t>
            </a:r>
            <a:r>
              <a:rPr lang="en-GB" dirty="0">
                <a:hlinkClick r:id="rId10"/>
              </a:rPr>
              <a:t>www.wellonemoney.co.uk</a:t>
            </a:r>
            <a:r>
              <a:rPr lang="en-GB" dirty="0"/>
              <a:t> or by downloading the Well One Money App </a:t>
            </a:r>
          </a:p>
          <a:p>
            <a:pPr marL="0" indent="0">
              <a:buNone/>
            </a:pPr>
            <a:endParaRPr lang="en-GB" dirty="0"/>
          </a:p>
          <a:p>
            <a:endParaRPr lang="en-GB" dirty="0"/>
          </a:p>
        </p:txBody>
      </p:sp>
      <p:pic>
        <p:nvPicPr>
          <p:cNvPr id="7" name="Picture 6">
            <a:extLst>
              <a:ext uri="{FF2B5EF4-FFF2-40B4-BE49-F238E27FC236}">
                <a16:creationId xmlns:a16="http://schemas.microsoft.com/office/drawing/2014/main" id="{82A87D28-191E-8CBC-6084-F67B954EB8ED}"/>
              </a:ext>
            </a:extLst>
          </p:cNvPr>
          <p:cNvPicPr>
            <a:picLocks noChangeAspect="1"/>
          </p:cNvPicPr>
          <p:nvPr>
            <p:custDataLst>
              <p:tags r:id="rId7"/>
            </p:custDataLst>
          </p:nvPr>
        </p:nvPicPr>
        <p:blipFill>
          <a:blip r:embed="rId11"/>
          <a:stretch>
            <a:fillRect/>
          </a:stretch>
        </p:blipFill>
        <p:spPr>
          <a:xfrm>
            <a:off x="1708345" y="2865070"/>
            <a:ext cx="2350308" cy="1867968"/>
          </a:xfrm>
          <a:prstGeom prst="rect">
            <a:avLst/>
          </a:prstGeom>
        </p:spPr>
      </p:pic>
      <p:sp>
        <p:nvSpPr>
          <p:cNvPr id="3" name="Rectangle 2">
            <a:extLst>
              <a:ext uri="{FF2B5EF4-FFF2-40B4-BE49-F238E27FC236}">
                <a16:creationId xmlns:a16="http://schemas.microsoft.com/office/drawing/2014/main" id="{C59EEC5A-E5B3-24AD-C804-BECE795A4A83}"/>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1435917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C80DD-9421-0029-8784-A33FD466E8D7}"/>
              </a:ext>
            </a:extLst>
          </p:cNvPr>
          <p:cNvSpPr>
            <a:spLocks noGrp="1"/>
          </p:cNvSpPr>
          <p:nvPr>
            <p:ph type="title"/>
            <p:custDataLst>
              <p:tags r:id="rId4"/>
            </p:custDataLst>
          </p:nvPr>
        </p:nvSpPr>
        <p:spPr>
          <a:xfrm>
            <a:off x="355234" y="2185516"/>
            <a:ext cx="3542950" cy="1404000"/>
          </a:xfrm>
        </p:spPr>
        <p:txBody>
          <a:bodyPr/>
          <a:lstStyle/>
          <a:p>
            <a:r>
              <a:rPr lang="en-GB" dirty="0"/>
              <a:t>Useful information </a:t>
            </a:r>
            <a:br>
              <a:rPr lang="en-GB" dirty="0"/>
            </a:br>
            <a:endParaRPr lang="en-GB" dirty="0"/>
          </a:p>
        </p:txBody>
      </p:sp>
      <p:pic>
        <p:nvPicPr>
          <p:cNvPr id="2" name="Picture 1" descr="Two hikers helping one another up a rock">
            <a:extLst>
              <a:ext uri="{FF2B5EF4-FFF2-40B4-BE49-F238E27FC236}">
                <a16:creationId xmlns:a16="http://schemas.microsoft.com/office/drawing/2014/main" id="{5EFB9D71-8E79-FA27-9303-A5BBCB095587}"/>
              </a:ext>
            </a:extLst>
          </p:cNvPr>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rcRect/>
          <a:stretch/>
        </p:blipFill>
        <p:spPr>
          <a:xfrm>
            <a:off x="4298279" y="0"/>
            <a:ext cx="8054141" cy="6858000"/>
          </a:xfrm>
          <a:prstGeom prst="rect">
            <a:avLst/>
          </a:prstGeom>
        </p:spPr>
      </p:pic>
    </p:spTree>
    <p:custDataLst>
      <p:custData r:id="rId1"/>
      <p:custData r:id="rId2"/>
      <p:tags r:id="rId3"/>
    </p:custDataLst>
    <p:extLst>
      <p:ext uri="{BB962C8B-B14F-4D97-AF65-F5344CB8AC3E}">
        <p14:creationId xmlns:p14="http://schemas.microsoft.com/office/powerpoint/2010/main" val="804968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64E8BEC-843D-55FD-C681-6B165757D49F}"/>
              </a:ext>
            </a:extLst>
          </p:cNvPr>
          <p:cNvSpPr>
            <a:spLocks noGrp="1"/>
          </p:cNvSpPr>
          <p:nvPr>
            <p:ph type="pic" sz="quarter" idx="18"/>
            <p:custDataLst>
              <p:tags r:id="rId2"/>
            </p:custDataLst>
          </p:nvPr>
        </p:nvSpPr>
        <p:spPr>
          <a:xfrm>
            <a:off x="8248650" y="1"/>
            <a:ext cx="3943350" cy="6857999"/>
          </a:xfrm>
          <a:solidFill>
            <a:schemeClr val="accent4">
              <a:lumMod val="90000"/>
              <a:alpha val="48000"/>
            </a:schemeClr>
          </a:solidFill>
        </p:spPr>
        <p:txBody>
          <a:bodyPr/>
          <a:lstStyle/>
          <a:p>
            <a:r>
              <a:rPr lang="en-GB" dirty="0"/>
              <a:t> </a:t>
            </a:r>
          </a:p>
        </p:txBody>
      </p:sp>
      <p:sp>
        <p:nvSpPr>
          <p:cNvPr id="3" name="Slide Number Placeholder 2">
            <a:extLst>
              <a:ext uri="{FF2B5EF4-FFF2-40B4-BE49-F238E27FC236}">
                <a16:creationId xmlns:a16="http://schemas.microsoft.com/office/drawing/2014/main" id="{B08CE9DF-5210-6103-EC80-1628EE0862B7}"/>
              </a:ext>
            </a:extLst>
          </p:cNvPr>
          <p:cNvSpPr>
            <a:spLocks noGrp="1"/>
          </p:cNvSpPr>
          <p:nvPr>
            <p:ph type="sldNum" sz="quarter" idx="14"/>
            <p:custDataLst>
              <p:tags r:id="rId3"/>
            </p:custDataLst>
          </p:nvPr>
        </p:nvSpPr>
        <p:spPr/>
        <p:txBody>
          <a:bodyPr/>
          <a:lstStyle/>
          <a:p>
            <a:fld id="{B71C3307-2C62-468E-B5DC-89448F1C8451}" type="slidenum">
              <a:rPr lang="en-GB" smtClean="0"/>
              <a:pPr/>
              <a:t>38</a:t>
            </a:fld>
            <a:endParaRPr lang="en-GB"/>
          </a:p>
        </p:txBody>
      </p:sp>
      <p:sp>
        <p:nvSpPr>
          <p:cNvPr id="4" name="Title 3">
            <a:extLst>
              <a:ext uri="{FF2B5EF4-FFF2-40B4-BE49-F238E27FC236}">
                <a16:creationId xmlns:a16="http://schemas.microsoft.com/office/drawing/2014/main" id="{59AD05A8-4AEF-AEA5-7377-84C6E9D41C18}"/>
              </a:ext>
            </a:extLst>
          </p:cNvPr>
          <p:cNvSpPr>
            <a:spLocks noGrp="1"/>
          </p:cNvSpPr>
          <p:nvPr>
            <p:ph type="title"/>
            <p:custDataLst>
              <p:tags r:id="rId4"/>
            </p:custDataLst>
          </p:nvPr>
        </p:nvSpPr>
        <p:spPr>
          <a:xfrm>
            <a:off x="581819" y="468192"/>
            <a:ext cx="6723063" cy="408108"/>
          </a:xfrm>
        </p:spPr>
        <p:txBody>
          <a:bodyPr/>
          <a:lstStyle/>
          <a:p>
            <a:r>
              <a:rPr lang="en-GB" sz="2800" dirty="0">
                <a:solidFill>
                  <a:schemeClr val="tx1"/>
                </a:solidFill>
                <a:latin typeface="Helvetica Now Text Light" panose="020B0404030202020204" pitchFamily="34" charset="0"/>
                <a:ea typeface="+mn-ea"/>
                <a:cs typeface="+mn-cs"/>
              </a:rPr>
              <a:t>Where to go for more support</a:t>
            </a:r>
          </a:p>
        </p:txBody>
      </p:sp>
      <p:sp>
        <p:nvSpPr>
          <p:cNvPr id="6" name="Content Placeholder 5">
            <a:extLst>
              <a:ext uri="{FF2B5EF4-FFF2-40B4-BE49-F238E27FC236}">
                <a16:creationId xmlns:a16="http://schemas.microsoft.com/office/drawing/2014/main" id="{59DC27A8-53A6-A9C5-8049-AE234A0003E2}"/>
              </a:ext>
            </a:extLst>
          </p:cNvPr>
          <p:cNvSpPr>
            <a:spLocks noGrp="1"/>
          </p:cNvSpPr>
          <p:nvPr>
            <p:ph sz="quarter" idx="15"/>
            <p:custDataLst>
              <p:tags r:id="rId5"/>
            </p:custDataLst>
          </p:nvPr>
        </p:nvSpPr>
        <p:spPr>
          <a:xfrm>
            <a:off x="1144799" y="1209599"/>
            <a:ext cx="6721264" cy="4438800"/>
          </a:xfrm>
        </p:spPr>
        <p:txBody>
          <a:bodyPr/>
          <a:lstStyle/>
          <a:p>
            <a:pPr marL="97581" marR="5883" lvl="1" indent="0" defTabSz="1059067">
              <a:lnSpc>
                <a:spcPts val="1853"/>
              </a:lnSpc>
              <a:spcBef>
                <a:spcPts val="253"/>
              </a:spcBef>
              <a:buNone/>
              <a:defRPr/>
            </a:pPr>
            <a:r>
              <a:rPr lang="en-GB" sz="1400" dirty="0">
                <a:latin typeface="+mj-lt"/>
              </a:rPr>
              <a:t>You can access low-cost advice if you want it from </a:t>
            </a:r>
            <a:r>
              <a:rPr lang="en-GB" sz="1400" b="1" dirty="0">
                <a:latin typeface="+mj-lt"/>
              </a:rPr>
              <a:t>Origen</a:t>
            </a:r>
          </a:p>
          <a:p>
            <a:pPr marL="527331" marR="5883" lvl="1" indent="-285750" defTabSz="1059067">
              <a:lnSpc>
                <a:spcPts val="1853"/>
              </a:lnSpc>
              <a:spcBef>
                <a:spcPts val="253"/>
              </a:spcBef>
              <a:buClr>
                <a:srgbClr val="007585"/>
              </a:buClr>
              <a:buSzPct val="90000"/>
              <a:buFont typeface="Arial" panose="020B0604020202020204" pitchFamily="34" charset="0"/>
              <a:buChar char="•"/>
              <a:defRPr/>
            </a:pPr>
            <a:r>
              <a:rPr lang="en-GB" sz="1400" dirty="0">
                <a:latin typeface="+mj-lt"/>
              </a:rPr>
              <a:t>This will enable you to determine your retirement aspirations</a:t>
            </a:r>
          </a:p>
          <a:p>
            <a:pPr marL="527331" marR="5883" lvl="1" indent="-285750" defTabSz="1059067">
              <a:lnSpc>
                <a:spcPts val="1853"/>
              </a:lnSpc>
              <a:spcBef>
                <a:spcPts val="253"/>
              </a:spcBef>
              <a:buClr>
                <a:srgbClr val="007585"/>
              </a:buClr>
              <a:buSzPct val="90000"/>
              <a:buFont typeface="Arial" panose="020B0604020202020204" pitchFamily="34" charset="0"/>
              <a:buChar char="•"/>
              <a:defRPr/>
            </a:pPr>
            <a:r>
              <a:rPr lang="en-GB" sz="1400" dirty="0">
                <a:latin typeface="+mj-lt"/>
              </a:rPr>
              <a:t>Check that your pension is on track to support your aspirations</a:t>
            </a:r>
          </a:p>
          <a:p>
            <a:pPr marL="527331" marR="5883" lvl="1" indent="-285750" defTabSz="1059067">
              <a:lnSpc>
                <a:spcPts val="1853"/>
              </a:lnSpc>
              <a:spcBef>
                <a:spcPts val="253"/>
              </a:spcBef>
              <a:buClr>
                <a:srgbClr val="007585"/>
              </a:buClr>
              <a:buSzPct val="90000"/>
              <a:buFont typeface="Arial" panose="020B0604020202020204" pitchFamily="34" charset="0"/>
              <a:buChar char="•"/>
              <a:defRPr/>
            </a:pPr>
            <a:r>
              <a:rPr lang="en-GB" sz="1400" dirty="0">
                <a:latin typeface="+mj-lt"/>
              </a:rPr>
              <a:t>Financial advice isn’t just for retirement, by planning from an earlier age it increases the chances that your retirement aspirations will be met</a:t>
            </a:r>
          </a:p>
          <a:p>
            <a:pPr marL="527331" marR="5883" lvl="1" indent="-285750" defTabSz="1059067">
              <a:lnSpc>
                <a:spcPts val="1853"/>
              </a:lnSpc>
              <a:spcBef>
                <a:spcPts val="253"/>
              </a:spcBef>
              <a:buClr>
                <a:srgbClr val="007585"/>
              </a:buClr>
              <a:buSzPct val="90000"/>
              <a:buFont typeface="Arial" panose="020B0604020202020204" pitchFamily="34" charset="0"/>
              <a:buChar char="•"/>
              <a:defRPr/>
            </a:pPr>
            <a:r>
              <a:rPr lang="en-GB" sz="1400" dirty="0">
                <a:latin typeface="+mj-lt"/>
              </a:rPr>
              <a:t>As an Aon MasterTrust member, you benefit from a preferential rate of £600 which includes VAT. This fee can be paid direct, or you can pay part or all from your pension fund using Pension Advice Allowance or Adviser charging options</a:t>
            </a:r>
          </a:p>
          <a:p>
            <a:pPr marL="527331" marR="5883" lvl="1" indent="-285750" defTabSz="1059067">
              <a:lnSpc>
                <a:spcPts val="1853"/>
              </a:lnSpc>
              <a:spcBef>
                <a:spcPts val="253"/>
              </a:spcBef>
              <a:buClr>
                <a:srgbClr val="007585"/>
              </a:buClr>
              <a:buSzPct val="90000"/>
              <a:buFont typeface="Arial" panose="020B0604020202020204" pitchFamily="34" charset="0"/>
              <a:buChar char="•"/>
              <a:defRPr/>
            </a:pPr>
            <a:r>
              <a:rPr lang="en-GB" sz="1400" dirty="0">
                <a:latin typeface="+mj-lt"/>
              </a:rPr>
              <a:t>To contact Origen phone </a:t>
            </a:r>
            <a:r>
              <a:rPr lang="en-GB" sz="1400" b="1" dirty="0">
                <a:latin typeface="+mj-lt"/>
              </a:rPr>
              <a:t>0800 124 4886 </a:t>
            </a:r>
            <a:r>
              <a:rPr lang="en-GB" sz="1400" dirty="0">
                <a:latin typeface="+mj-lt"/>
              </a:rPr>
              <a:t>or email </a:t>
            </a:r>
            <a:r>
              <a:rPr lang="en-GB" sz="1400" b="1" dirty="0">
                <a:latin typeface="+mj-lt"/>
              </a:rPr>
              <a:t>AonMasterTrust@origenfs.co.uk</a:t>
            </a:r>
            <a:br>
              <a:rPr lang="en-GB" sz="1400" dirty="0">
                <a:latin typeface="+mj-lt"/>
              </a:rPr>
            </a:br>
            <a:endParaRPr lang="en-GB" sz="1400" dirty="0">
              <a:latin typeface="+mj-lt"/>
            </a:endParaRPr>
          </a:p>
          <a:p>
            <a:pPr marL="97581" marR="5883" lvl="1" indent="0" defTabSz="1059067" eaLnBrk="0" fontAlgn="base" hangingPunct="0">
              <a:lnSpc>
                <a:spcPts val="1853"/>
              </a:lnSpc>
              <a:spcBef>
                <a:spcPts val="253"/>
              </a:spcBef>
              <a:spcAft>
                <a:spcPct val="0"/>
              </a:spcAft>
              <a:buNone/>
              <a:defRPr/>
            </a:pPr>
            <a:r>
              <a:rPr lang="en-GB" sz="1400" dirty="0">
                <a:latin typeface="+mj-lt"/>
              </a:rPr>
              <a:t>You can also book an appointment with </a:t>
            </a:r>
            <a:r>
              <a:rPr lang="en-GB" sz="1400" b="1" dirty="0" err="1">
                <a:latin typeface="+mj-lt"/>
                <a:hlinkClick r:id="rId10">
                  <a:extLst>
                    <a:ext uri="{A12FA001-AC4F-418D-AE19-62706E023703}">
                      <ahyp:hlinkClr xmlns:ahyp="http://schemas.microsoft.com/office/drawing/2018/hyperlinkcolor" val="tx"/>
                    </a:ext>
                  </a:extLst>
                </a:hlinkClick>
              </a:rPr>
              <a:t>MoneyHelper</a:t>
            </a:r>
            <a:r>
              <a:rPr lang="en-GB" sz="1400" dirty="0">
                <a:latin typeface="+mj-lt"/>
              </a:rPr>
              <a:t>, a Government sponsored service, who will give you free guidance </a:t>
            </a:r>
          </a:p>
          <a:p>
            <a:pPr marL="241581" marR="5883" lvl="1" defTabSz="1059067" eaLnBrk="0" fontAlgn="base" hangingPunct="0">
              <a:lnSpc>
                <a:spcPts val="1853"/>
              </a:lnSpc>
              <a:spcBef>
                <a:spcPts val="253"/>
              </a:spcBef>
              <a:spcAft>
                <a:spcPct val="0"/>
              </a:spcAft>
              <a:defRPr/>
            </a:pPr>
            <a:endParaRPr lang="en-GB" sz="1400" dirty="0">
              <a:latin typeface="+mj-lt"/>
            </a:endParaRPr>
          </a:p>
          <a:p>
            <a:pPr marL="97581" marR="5883" lvl="1" indent="0" defTabSz="1059067" eaLnBrk="0" fontAlgn="base" hangingPunct="0">
              <a:lnSpc>
                <a:spcPts val="1853"/>
              </a:lnSpc>
              <a:spcBef>
                <a:spcPts val="253"/>
              </a:spcBef>
              <a:spcAft>
                <a:spcPct val="0"/>
              </a:spcAft>
              <a:buNone/>
              <a:defRPr/>
            </a:pPr>
            <a:r>
              <a:rPr lang="en-GB" sz="1400" dirty="0">
                <a:latin typeface="+mj-lt"/>
              </a:rPr>
              <a:t>The Government’s </a:t>
            </a:r>
            <a:r>
              <a:rPr lang="en-GB" sz="1400" b="1" dirty="0">
                <a:solidFill>
                  <a:srgbClr val="007585"/>
                </a:solidFill>
                <a:latin typeface="+mj-lt"/>
                <a:hlinkClick r:id="rId11">
                  <a:extLst>
                    <a:ext uri="{A12FA001-AC4F-418D-AE19-62706E023703}">
                      <ahyp:hlinkClr xmlns:ahyp="http://schemas.microsoft.com/office/drawing/2018/hyperlinkcolor" val="tx"/>
                    </a:ext>
                  </a:extLst>
                </a:hlinkClick>
              </a:rPr>
              <a:t>Pension Tracing Service</a:t>
            </a:r>
            <a:r>
              <a:rPr lang="en-GB" sz="1400" b="1" dirty="0">
                <a:solidFill>
                  <a:srgbClr val="007585"/>
                </a:solidFill>
                <a:latin typeface="+mj-lt"/>
                <a:hlinkClick r:id="rId12">
                  <a:extLst>
                    <a:ext uri="{A12FA001-AC4F-418D-AE19-62706E023703}">
                      <ahyp:hlinkClr xmlns:ahyp="http://schemas.microsoft.com/office/drawing/2018/hyperlinkcolor" val="tx"/>
                    </a:ext>
                  </a:extLst>
                </a:hlinkClick>
              </a:rPr>
              <a:t> </a:t>
            </a:r>
            <a:r>
              <a:rPr lang="en-GB" sz="1400" dirty="0">
                <a:latin typeface="+mj-lt"/>
              </a:rPr>
              <a:t>can help you find old schemes you have previously contributed to</a:t>
            </a:r>
          </a:p>
          <a:p>
            <a:endParaRPr lang="en-GB" sz="1400" dirty="0">
              <a:latin typeface="+mj-lt"/>
            </a:endParaRPr>
          </a:p>
        </p:txBody>
      </p:sp>
      <p:pic>
        <p:nvPicPr>
          <p:cNvPr id="7" name="Picture 6">
            <a:extLst>
              <a:ext uri="{FF2B5EF4-FFF2-40B4-BE49-F238E27FC236}">
                <a16:creationId xmlns:a16="http://schemas.microsoft.com/office/drawing/2014/main" id="{130CBE59-0106-2C7C-844A-3E84EB8D66B0}"/>
              </a:ext>
            </a:extLst>
          </p:cNvPr>
          <p:cNvPicPr>
            <a:picLocks noChangeAspect="1"/>
          </p:cNvPicPr>
          <p:nvPr>
            <p:custDataLst>
              <p:tags r:id="rId6"/>
            </p:custDataLst>
          </p:nvPr>
        </p:nvPicPr>
        <p:blipFill>
          <a:blip r:embed="rId13">
            <a:clrChange>
              <a:clrFrom>
                <a:srgbClr val="000000">
                  <a:alpha val="0"/>
                </a:srgbClr>
              </a:clrFrom>
              <a:clrTo>
                <a:srgbClr val="000000">
                  <a:alpha val="0"/>
                </a:srgbClr>
              </a:clrTo>
            </a:clrChange>
            <a:biLevel thresh="25000"/>
          </a:blip>
          <a:stretch>
            <a:fillRect/>
          </a:stretch>
        </p:blipFill>
        <p:spPr>
          <a:xfrm>
            <a:off x="9073997" y="1822447"/>
            <a:ext cx="2152145" cy="937621"/>
          </a:xfrm>
          <a:prstGeom prst="rect">
            <a:avLst/>
          </a:prstGeom>
        </p:spPr>
      </p:pic>
      <p:pic>
        <p:nvPicPr>
          <p:cNvPr id="8" name="Picture 7">
            <a:extLst>
              <a:ext uri="{FF2B5EF4-FFF2-40B4-BE49-F238E27FC236}">
                <a16:creationId xmlns:a16="http://schemas.microsoft.com/office/drawing/2014/main" id="{5DB2F395-FE8C-F86D-06F8-EFE37336F3DD}"/>
              </a:ext>
            </a:extLst>
          </p:cNvPr>
          <p:cNvPicPr>
            <a:picLocks noChangeAspect="1"/>
          </p:cNvPicPr>
          <p:nvPr>
            <p:custDataLst>
              <p:tags r:id="rId7"/>
            </p:custDataLst>
          </p:nvPr>
        </p:nvPicPr>
        <p:blipFill>
          <a:blip r:embed="rId14"/>
          <a:stretch>
            <a:fillRect/>
          </a:stretch>
        </p:blipFill>
        <p:spPr>
          <a:xfrm>
            <a:off x="9388464" y="4582514"/>
            <a:ext cx="1719354" cy="805463"/>
          </a:xfrm>
          <a:prstGeom prst="rect">
            <a:avLst/>
          </a:prstGeom>
        </p:spPr>
      </p:pic>
      <p:sp>
        <p:nvSpPr>
          <p:cNvPr id="5" name="Rectangle 4">
            <a:extLst>
              <a:ext uri="{FF2B5EF4-FFF2-40B4-BE49-F238E27FC236}">
                <a16:creationId xmlns:a16="http://schemas.microsoft.com/office/drawing/2014/main" id="{92121D8D-3192-E22B-FC14-A11421AA5C77}"/>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2562243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39</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Further information and support </a:t>
            </a:r>
            <a:br>
              <a:rPr lang="en-GB" sz="2800" dirty="0">
                <a:solidFill>
                  <a:schemeClr val="tx1"/>
                </a:solidFill>
                <a:latin typeface="Helvetica Now Text Light" panose="020B0404030202020204" pitchFamily="34" charset="0"/>
                <a:ea typeface="+mn-ea"/>
                <a:cs typeface="+mn-cs"/>
              </a:rPr>
            </a:br>
            <a:br>
              <a:rPr lang="en-GB" sz="2800" dirty="0">
                <a:solidFill>
                  <a:schemeClr val="tx1"/>
                </a:solidFill>
                <a:latin typeface="Helvetica Now Text Light" panose="020B0404030202020204" pitchFamily="34" charset="0"/>
                <a:ea typeface="+mn-ea"/>
                <a:cs typeface="+mn-cs"/>
              </a:rPr>
            </a:b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6" name="Content Placeholder 2">
            <a:extLst>
              <a:ext uri="{FF2B5EF4-FFF2-40B4-BE49-F238E27FC236}">
                <a16:creationId xmlns:a16="http://schemas.microsoft.com/office/drawing/2014/main" id="{A1731784-87E3-C10E-A4A8-5B5A34F2C41B}"/>
              </a:ext>
            </a:extLst>
          </p:cNvPr>
          <p:cNvSpPr txBox="1">
            <a:spLocks/>
          </p:cNvSpPr>
          <p:nvPr>
            <p:custDataLst>
              <p:tags r:id="rId6"/>
            </p:custDataLst>
          </p:nvPr>
        </p:nvSpPr>
        <p:spPr>
          <a:xfrm>
            <a:off x="1909326" y="1040602"/>
            <a:ext cx="9737242" cy="4843956"/>
          </a:xfrm>
          <a:prstGeom prst="rect">
            <a:avLst/>
          </a:prstGeom>
        </p:spPr>
        <p:txBody>
          <a:bodyPr>
            <a:noAutofit/>
          </a:bodyPr>
          <a:lst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11175"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739775"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96837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196975"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0" indent="0">
              <a:buClr>
                <a:srgbClr val="000000"/>
              </a:buClr>
              <a:buNone/>
              <a:defRPr/>
            </a:pPr>
            <a:r>
              <a:rPr lang="en-US"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Website</a:t>
            </a:r>
            <a:r>
              <a:rPr lang="en-US"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 </a:t>
            </a:r>
            <a:r>
              <a:rPr lang="en-US" sz="1600" dirty="0">
                <a:solidFill>
                  <a:prstClr val="black"/>
                </a:solidFill>
                <a:latin typeface="Helvetica Now Text Light" panose="020B0404030202020204" pitchFamily="34" charset="0"/>
                <a:ea typeface="ＭＳ Ｐゴシック" pitchFamily="108" charset="-128"/>
                <a:cs typeface="Arial" panose="020B0604020202020204" pitchFamily="34" charset="0"/>
                <a:hlinkClick r:id="rId13">
                  <a:extLst>
                    <a:ext uri="{A12FA001-AC4F-418D-AE19-62706E023703}">
                      <ahyp:hlinkClr xmlns:ahyp="http://schemas.microsoft.com/office/drawing/2018/hyperlinkcolor" val="tx"/>
                    </a:ext>
                  </a:extLst>
                </a:hlinkClick>
              </a:rPr>
              <a:t>www.theaonmastertrust.co.uk</a:t>
            </a:r>
            <a:endParaRPr lang="en-US" sz="1600" dirty="0">
              <a:solidFill>
                <a:prstClr val="black"/>
              </a:solidFill>
              <a:latin typeface="Helvetica Now Text Light" panose="020B0404030202020204" pitchFamily="34" charset="0"/>
              <a:ea typeface="ＭＳ Ｐゴシック" pitchFamily="108" charset="-128"/>
              <a:cs typeface="Arial" panose="020B0604020202020204" pitchFamily="34" charset="0"/>
            </a:endParaRP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r>
              <a:rPr lang="en-US"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(using login details in your welcome pack, if you have forgotten your details you can call</a:t>
            </a:r>
            <a:r>
              <a:rPr lang="en-US"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 The </a:t>
            </a: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United Reformed Church Pension Plan</a:t>
            </a:r>
            <a:r>
              <a:rPr lang="en-US"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 Technical Support Team</a:t>
            </a:r>
            <a:r>
              <a:rPr lang="en-US"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      </a:t>
            </a: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endParaRPr kumimoji="0" lang="en-US" sz="1800" b="1" i="0" u="none" strike="noStrike" kern="0" cap="none" spc="0" normalizeH="0" baseline="0" noProof="0" dirty="0">
              <a:ln>
                <a:noFill/>
              </a:ln>
              <a:solidFill>
                <a:srgbClr val="000000"/>
              </a:solidFill>
              <a:effectLst/>
              <a:uLnTx/>
              <a:uFillTx/>
              <a:latin typeface="Helvetica Now Text Light" panose="020B0404030202020204" pitchFamily="34" charset="0"/>
              <a:ea typeface="ＭＳ Ｐゴシック"/>
              <a:cs typeface="+mn-cs"/>
            </a:endParaRPr>
          </a:p>
          <a:p>
            <a:pPr marL="0" marR="0" lvl="0" indent="0" algn="l" defTabSz="914400" rtl="0" eaLnBrk="1" fontAlgn="base" latinLnBrk="0" hangingPunct="1">
              <a:lnSpc>
                <a:spcPct val="100000"/>
              </a:lnSpc>
              <a:spcBef>
                <a:spcPts val="0"/>
              </a:spcBef>
              <a:spcAft>
                <a:spcPct val="0"/>
              </a:spcAft>
              <a:buClr>
                <a:srgbClr val="000000"/>
              </a:buClr>
              <a:buSzTx/>
              <a:buFont typeface="Wingdings" pitchFamily="2" charset="2"/>
              <a:buNone/>
              <a:tabLst/>
              <a:defRPr/>
            </a:pPr>
            <a:r>
              <a:rPr lang="en-US"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App</a:t>
            </a:r>
            <a:r>
              <a:rPr lang="en-US"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 </a:t>
            </a:r>
            <a: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App store – search for Aon’s Aon Online Benefits App.</a:t>
            </a:r>
            <a:b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br>
            <a:endPar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endParaRP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Login in using your Aon MasterTrust User ID and password and use </a:t>
            </a: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0468</a:t>
            </a:r>
            <a: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 as the pin for the App (you can then switch on finger-print or Face ID technology) </a:t>
            </a: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endParaRPr kumimoji="0" lang="en-GB" sz="1800" b="0" i="0" u="none" strike="noStrike" kern="0" cap="none" spc="0" normalizeH="0" baseline="0" noProof="0" dirty="0">
              <a:ln>
                <a:noFill/>
              </a:ln>
              <a:solidFill>
                <a:prstClr val="black"/>
              </a:solidFill>
              <a:effectLst/>
              <a:uLnTx/>
              <a:uFillTx/>
              <a:latin typeface="Helvetica Now Text Light" panose="020B0404030202020204" pitchFamily="34" charset="0"/>
              <a:ea typeface="ＭＳ Ｐゴシック"/>
              <a:cs typeface="+mn-cs"/>
            </a:endParaRP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endParaRPr lang="en-US" sz="1600" dirty="0">
              <a:solidFill>
                <a:prstClr val="black"/>
              </a:solidFill>
              <a:latin typeface="Helvetica Now Text Light" panose="020B0404030202020204" pitchFamily="34" charset="0"/>
              <a:ea typeface="ＭＳ Ｐゴシック" pitchFamily="108" charset="-128"/>
              <a:cs typeface="Arial" panose="020B0604020202020204" pitchFamily="34" charset="0"/>
            </a:endParaRP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The United Reformed Church</a:t>
            </a:r>
            <a:r>
              <a:rPr lang="en-US"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 </a:t>
            </a:r>
            <a:r>
              <a:rPr lang="en-US"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member helpline: </a:t>
            </a: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0345 646 1788</a:t>
            </a:r>
            <a:endParaRPr lang="en-US" sz="1600" b="1" dirty="0">
              <a:solidFill>
                <a:prstClr val="black"/>
              </a:solidFill>
              <a:latin typeface="Helvetica Now Text Light" panose="020B0404030202020204" pitchFamily="34" charset="0"/>
              <a:ea typeface="ＭＳ Ｐゴシック" pitchFamily="108" charset="-128"/>
              <a:cs typeface="Arial" panose="020B0604020202020204" pitchFamily="34" charset="0"/>
            </a:endParaRP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endParaRPr kumimoji="0" lang="en-GB" sz="1800" b="0" i="0" u="none" strike="noStrike" kern="0" cap="none" spc="0" normalizeH="0" baseline="0" noProof="0" dirty="0">
              <a:ln>
                <a:noFill/>
              </a:ln>
              <a:solidFill>
                <a:srgbClr val="000000"/>
              </a:solidFill>
              <a:effectLst/>
              <a:uLnTx/>
              <a:uFillTx/>
              <a:latin typeface="Helvetica Now Text Light" panose="020B0404030202020204" pitchFamily="34" charset="0"/>
              <a:ea typeface="ＭＳ Ｐゴシック"/>
              <a:cs typeface="+mn-cs"/>
            </a:endParaRP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br>
              <a:rPr kumimoji="0" lang="en-GB" sz="1800" b="0" i="0" u="none" strike="noStrike" kern="0" cap="none" spc="0" normalizeH="0" baseline="0" noProof="0" dirty="0">
                <a:ln>
                  <a:noFill/>
                </a:ln>
                <a:solidFill>
                  <a:srgbClr val="000000"/>
                </a:solidFill>
                <a:effectLst/>
                <a:uLnTx/>
                <a:uFillTx/>
                <a:latin typeface="Helvetica Now Text Light" panose="020B0404030202020204" pitchFamily="34" charset="0"/>
                <a:ea typeface="ＭＳ Ｐゴシック"/>
                <a:cs typeface="+mn-cs"/>
              </a:rPr>
            </a:br>
            <a:r>
              <a:rPr lang="fr-FR"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Email</a:t>
            </a:r>
            <a:r>
              <a:rPr lang="fr-FR"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 </a:t>
            </a:r>
            <a:r>
              <a:rPr lang="fr-FR" sz="1600" dirty="0">
                <a:solidFill>
                  <a:prstClr val="black"/>
                </a:solidFill>
                <a:latin typeface="Helvetica Now Text Light" panose="020B0404030202020204" pitchFamily="34" charset="0"/>
                <a:ea typeface="ＭＳ Ｐゴシック" pitchFamily="108" charset="-128"/>
                <a:cs typeface="Arial" panose="020B0604020202020204" pitchFamily="34" charset="0"/>
                <a:hlinkClick r:id="rId14">
                  <a:extLst>
                    <a:ext uri="{A12FA001-AC4F-418D-AE19-62706E023703}">
                      <ahyp:hlinkClr xmlns:ahyp="http://schemas.microsoft.com/office/drawing/2018/hyperlinkcolor" val="tx"/>
                    </a:ext>
                  </a:extLst>
                </a:hlinkClick>
              </a:rPr>
              <a:t>admin@theaonmt.co.uk</a:t>
            </a:r>
            <a:r>
              <a:rPr lang="fr-FR"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  </a:t>
            </a:r>
          </a:p>
          <a:p>
            <a:pPr marL="0" marR="0" lvl="0" indent="0" algn="l" defTabSz="914400" rtl="0" eaLnBrk="1" fontAlgn="base" latinLnBrk="0" hangingPunct="1">
              <a:lnSpc>
                <a:spcPct val="100000"/>
              </a:lnSpc>
              <a:spcBef>
                <a:spcPts val="400"/>
              </a:spcBef>
              <a:spcAft>
                <a:spcPct val="0"/>
              </a:spcAft>
              <a:buClr>
                <a:srgbClr val="000000"/>
              </a:buClr>
              <a:buSzTx/>
              <a:buFont typeface="Wingdings" pitchFamily="2" charset="2"/>
              <a:buNone/>
              <a:tabLst/>
              <a:defRPr/>
            </a:pPr>
            <a:endParaRPr kumimoji="0" lang="en-US" sz="1400" b="0" i="0" u="none" strike="noStrike" kern="0" cap="none" spc="0" normalizeH="0" baseline="0" noProof="0" dirty="0">
              <a:ln>
                <a:noFill/>
              </a:ln>
              <a:solidFill>
                <a:srgbClr val="000000"/>
              </a:solidFill>
              <a:effectLst/>
              <a:uLnTx/>
              <a:uFillTx/>
              <a:latin typeface="Helvetica Now Text Light" panose="020B0404030202020204" pitchFamily="34" charset="0"/>
              <a:ea typeface="ＭＳ Ｐゴシック"/>
              <a:cs typeface="+mn-cs"/>
            </a:endParaRPr>
          </a:p>
        </p:txBody>
      </p:sp>
      <p:pic>
        <p:nvPicPr>
          <p:cNvPr id="7" name="Graphic 6" descr="Internet">
            <a:extLst>
              <a:ext uri="{FF2B5EF4-FFF2-40B4-BE49-F238E27FC236}">
                <a16:creationId xmlns:a16="http://schemas.microsoft.com/office/drawing/2014/main" id="{AD11C63A-F013-7511-7EB3-892BCB36E2DA}"/>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915" y="1040601"/>
            <a:ext cx="932577" cy="932577"/>
          </a:xfrm>
          <a:prstGeom prst="rect">
            <a:avLst/>
          </a:prstGeom>
        </p:spPr>
      </p:pic>
      <p:pic>
        <p:nvPicPr>
          <p:cNvPr id="10" name="Graphic 9" descr="Smart Phone">
            <a:extLst>
              <a:ext uri="{FF2B5EF4-FFF2-40B4-BE49-F238E27FC236}">
                <a16:creationId xmlns:a16="http://schemas.microsoft.com/office/drawing/2014/main" id="{A9772A1A-FFA7-57E9-601E-89A9DDD36E06}"/>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2887" y="2197849"/>
            <a:ext cx="726632" cy="726632"/>
          </a:xfrm>
          <a:prstGeom prst="rect">
            <a:avLst/>
          </a:prstGeom>
        </p:spPr>
      </p:pic>
      <p:pic>
        <p:nvPicPr>
          <p:cNvPr id="11" name="Graphic 10" descr="Email">
            <a:extLst>
              <a:ext uri="{FF2B5EF4-FFF2-40B4-BE49-F238E27FC236}">
                <a16:creationId xmlns:a16="http://schemas.microsoft.com/office/drawing/2014/main" id="{65A8F50C-6A25-9B74-9A2D-2B307CFE3092}"/>
              </a:ext>
            </a:extLst>
          </p:cNvPr>
          <p:cNvPicPr>
            <a:picLocks noChangeAspect="1"/>
          </p:cNvPicPr>
          <p:nvPr>
            <p:custDataLst>
              <p:tags r:id="rId9"/>
            </p:custDataLst>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40626" y="4521507"/>
            <a:ext cx="726632" cy="726632"/>
          </a:xfrm>
          <a:prstGeom prst="rect">
            <a:avLst/>
          </a:prstGeom>
        </p:spPr>
      </p:pic>
      <p:pic>
        <p:nvPicPr>
          <p:cNvPr id="12" name="Graphic 11" descr="Speaker Phone">
            <a:extLst>
              <a:ext uri="{FF2B5EF4-FFF2-40B4-BE49-F238E27FC236}">
                <a16:creationId xmlns:a16="http://schemas.microsoft.com/office/drawing/2014/main" id="{AA48EC96-5667-71BB-D9F8-56C87C3AF55B}"/>
              </a:ext>
            </a:extLst>
          </p:cNvPr>
          <p:cNvPicPr>
            <a:picLocks noChangeAspect="1"/>
          </p:cNvPicPr>
          <p:nvPr>
            <p:custDataLst>
              <p:tags r:id="rId10"/>
            </p:custDataLst>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49328" y="3570204"/>
            <a:ext cx="590192" cy="590192"/>
          </a:xfrm>
          <a:prstGeom prst="rect">
            <a:avLst/>
          </a:prstGeom>
        </p:spPr>
      </p:pic>
      <p:sp>
        <p:nvSpPr>
          <p:cNvPr id="3" name="Rectangle 2">
            <a:extLst>
              <a:ext uri="{FF2B5EF4-FFF2-40B4-BE49-F238E27FC236}">
                <a16:creationId xmlns:a16="http://schemas.microsoft.com/office/drawing/2014/main" id="{521D43D8-AEC0-D57D-19CB-7C724C9BB1CC}"/>
              </a:ext>
            </a:extLst>
          </p:cNvPr>
          <p:cNvSpPr/>
          <p:nvPr>
            <p:custDataLst>
              <p:tags r:id="rId11"/>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210420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94DC082-664A-40DB-C801-BD348181C4D2}"/>
              </a:ext>
              <a:ext uri="{C183D7F6-B498-43B3-948B-1728B52AA6E4}">
                <adec:decorative xmlns:adec="http://schemas.microsoft.com/office/drawing/2017/decorative" val="1"/>
              </a:ext>
            </a:extLst>
          </p:cNvPr>
          <p:cNvPicPr>
            <a:picLocks noGrp="1" noChangeAspect="1"/>
          </p:cNvPicPr>
          <p:nvPr>
            <p:ph type="pic" sz="quarter" idx="11"/>
            <p:custDataLst>
              <p:tags r:id="rId4"/>
            </p:custDataLst>
          </p:nvPr>
        </p:nvPicPr>
        <p:blipFill rotWithShape="1">
          <a:blip r:embed="rId7">
            <a:extLst>
              <a:ext uri="{28A0092B-C50C-407E-A947-70E740481C1C}">
                <a14:useLocalDpi xmlns:a14="http://schemas.microsoft.com/office/drawing/2010/main" val="0"/>
              </a:ext>
            </a:extLst>
          </a:blip>
          <a:srcRect r="35456"/>
          <a:stretch/>
        </p:blipFill>
        <p:spPr>
          <a:xfrm>
            <a:off x="7872150" y="0"/>
            <a:ext cx="4319850" cy="6858000"/>
          </a:xfrm>
        </p:spPr>
      </p:pic>
      <p:sp>
        <p:nvSpPr>
          <p:cNvPr id="4" name="Rectangle 154680">
            <a:extLst>
              <a:ext uri="{FF2B5EF4-FFF2-40B4-BE49-F238E27FC236}">
                <a16:creationId xmlns:a16="http://schemas.microsoft.com/office/drawing/2014/main" id="{E7828719-594C-303E-5B8E-621249B9DEBF}"/>
              </a:ext>
            </a:extLst>
          </p:cNvPr>
          <p:cNvSpPr>
            <a:spLocks noChangeArrowheads="1"/>
          </p:cNvSpPr>
          <p:nvPr>
            <p:custDataLst>
              <p:tags r:id="rId5"/>
            </p:custDataLst>
          </p:nvPr>
        </p:nvSpPr>
        <p:spPr bwMode="auto">
          <a:xfrm>
            <a:off x="775137" y="1048576"/>
            <a:ext cx="6891310" cy="447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oAutofit/>
          </a:bodyPr>
          <a:lstStyle>
            <a:lvl1pPr marL="228600" indent="-228600">
              <a:spcBef>
                <a:spcPct val="25000"/>
              </a:spcBef>
              <a:buClr>
                <a:schemeClr val="tx1"/>
              </a:buClr>
              <a:buFont typeface="Wingdings" pitchFamily="2" charset="2"/>
              <a:buChar char="§"/>
              <a:defRPr sz="1400">
                <a:solidFill>
                  <a:schemeClr val="tx1"/>
                </a:solidFill>
                <a:latin typeface="Arial" pitchFamily="34" charset="0"/>
                <a:ea typeface="ＭＳ Ｐゴシック" pitchFamily="34" charset="-128"/>
              </a:defRPr>
            </a:lvl1pPr>
            <a:lvl2pPr marL="228600" indent="-228600">
              <a:spcBef>
                <a:spcPct val="25000"/>
              </a:spcBef>
              <a:buClr>
                <a:schemeClr val="tx1"/>
              </a:buClr>
              <a:buChar char="–"/>
              <a:defRPr sz="1400">
                <a:solidFill>
                  <a:schemeClr val="tx1"/>
                </a:solidFill>
                <a:latin typeface="Arial" pitchFamily="34" charset="0"/>
                <a:ea typeface="ＭＳ Ｐゴシック" pitchFamily="34" charset="-128"/>
              </a:defRPr>
            </a:lvl2pPr>
            <a:lvl3pPr marL="566738" indent="-171450">
              <a:spcBef>
                <a:spcPct val="25000"/>
              </a:spcBef>
              <a:buClr>
                <a:schemeClr val="tx1"/>
              </a:buClr>
              <a:buChar char="•"/>
              <a:defRPr sz="1400">
                <a:solidFill>
                  <a:schemeClr val="tx1"/>
                </a:solidFill>
                <a:latin typeface="Arial" pitchFamily="34" charset="0"/>
                <a:ea typeface="ＭＳ Ｐゴシック" pitchFamily="34" charset="-128"/>
              </a:defRPr>
            </a:lvl3pPr>
            <a:lvl4pPr marL="1600200" indent="-228600">
              <a:spcBef>
                <a:spcPct val="25000"/>
              </a:spcBef>
              <a:buClr>
                <a:schemeClr val="tx1"/>
              </a:buClr>
              <a:buFont typeface="Wingdings" pitchFamily="2" charset="2"/>
              <a:buChar char="s"/>
              <a:defRPr sz="1400">
                <a:solidFill>
                  <a:schemeClr val="tx1"/>
                </a:solidFill>
                <a:latin typeface="Arial" pitchFamily="34" charset="0"/>
                <a:ea typeface="ＭＳ Ｐゴシック" pitchFamily="34" charset="-128"/>
              </a:defRPr>
            </a:lvl4pPr>
            <a:lvl5pPr marL="2057400" indent="-228600">
              <a:spcBef>
                <a:spcPct val="25000"/>
              </a:spcBef>
              <a:buClr>
                <a:schemeClr val="tx1"/>
              </a:buClr>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ct val="25000"/>
              </a:spcBef>
              <a:spcAft>
                <a:spcPct val="0"/>
              </a:spcAft>
              <a:buClr>
                <a:schemeClr val="tx1"/>
              </a:buClr>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ct val="25000"/>
              </a:spcBef>
              <a:spcAft>
                <a:spcPct val="0"/>
              </a:spcAft>
              <a:buClr>
                <a:schemeClr val="tx1"/>
              </a:buClr>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ct val="25000"/>
              </a:spcBef>
              <a:spcAft>
                <a:spcPct val="0"/>
              </a:spcAft>
              <a:buClr>
                <a:schemeClr val="tx1"/>
              </a:buClr>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ct val="25000"/>
              </a:spcBef>
              <a:spcAft>
                <a:spcPct val="0"/>
              </a:spcAft>
              <a:buClr>
                <a:schemeClr val="tx1"/>
              </a:buClr>
              <a:buFont typeface="Arial" pitchFamily="34" charset="0"/>
              <a:buChar char="-"/>
              <a:defRPr sz="1400">
                <a:solidFill>
                  <a:schemeClr val="tx1"/>
                </a:solidFill>
                <a:latin typeface="Arial" pitchFamily="34" charset="0"/>
                <a:ea typeface="ＭＳ Ｐゴシック" pitchFamily="34" charset="-128"/>
              </a:defRPr>
            </a:lvl9pPr>
          </a:lstStyle>
          <a:p>
            <a:pPr marL="0" marR="5031" lvl="0" indent="0" defTabSz="905707" latinLnBrk="0">
              <a:lnSpc>
                <a:spcPct val="101200"/>
              </a:lnSpc>
              <a:spcBef>
                <a:spcPts val="594"/>
              </a:spcBef>
              <a:spcAft>
                <a:spcPts val="600"/>
              </a:spcAft>
              <a:buClr>
                <a:srgbClr val="717275"/>
              </a:buClr>
              <a:buSzPct val="120000"/>
              <a:buNone/>
              <a:tabLst/>
              <a:defRPr/>
            </a:pP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How to access your member account </a:t>
            </a:r>
          </a:p>
          <a:p>
            <a:pPr marL="0" marR="5031" lvl="0" indent="0" defTabSz="905707" latinLnBrk="0">
              <a:lnSpc>
                <a:spcPct val="101200"/>
              </a:lnSpc>
              <a:spcBef>
                <a:spcPts val="594"/>
              </a:spcBef>
              <a:spcAft>
                <a:spcPts val="600"/>
              </a:spcAft>
              <a:buClr>
                <a:srgbClr val="717275"/>
              </a:buClr>
              <a:buSzPct val="120000"/>
              <a:buNone/>
              <a:tabLst/>
              <a:defRPr/>
            </a:pPr>
            <a: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Your member account can be accessed:</a:t>
            </a:r>
          </a:p>
          <a:p>
            <a:pPr marR="5031" defTabSz="905707">
              <a:lnSpc>
                <a:spcPct val="101200"/>
              </a:lnSpc>
              <a:spcBef>
                <a:spcPts val="0"/>
              </a:spcBef>
              <a:spcAft>
                <a:spcPts val="300"/>
              </a:spcAft>
              <a:buClr>
                <a:srgbClr val="717275"/>
              </a:buClr>
              <a:buSzPct val="120000"/>
              <a:buFont typeface="Wingdings" panose="05000000000000000000" pitchFamily="2" charset="2"/>
              <a:buChar char="Ø"/>
              <a:defRPr/>
            </a:pPr>
            <a: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On your computer, laptop or tablet by visiting </a:t>
            </a: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www.theaonmastertrust.co.uk</a:t>
            </a:r>
          </a:p>
          <a:p>
            <a:pPr marR="5031" lvl="0" defTabSz="905707" latinLnBrk="0">
              <a:lnSpc>
                <a:spcPct val="101200"/>
              </a:lnSpc>
              <a:spcBef>
                <a:spcPts val="0"/>
              </a:spcBef>
              <a:spcAft>
                <a:spcPts val="300"/>
              </a:spcAft>
              <a:buClr>
                <a:srgbClr val="717275"/>
              </a:buClr>
              <a:buSzPct val="120000"/>
              <a:buFont typeface="Wingdings" panose="05000000000000000000" pitchFamily="2" charset="2"/>
              <a:buChar char="Ø"/>
              <a:tabLst/>
              <a:defRPr/>
            </a:pPr>
            <a: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On your phone by downloading the ‘Aon Online Benefits’ App</a:t>
            </a:r>
          </a:p>
          <a:p>
            <a:pPr marL="8614" marR="457434" lvl="0" indent="0" defTabSz="684871" eaLnBrk="1" latinLnBrk="0" hangingPunct="1">
              <a:lnSpc>
                <a:spcPct val="107200"/>
              </a:lnSpc>
              <a:spcBef>
                <a:spcPts val="0"/>
              </a:spcBef>
              <a:spcAft>
                <a:spcPts val="0"/>
              </a:spcAft>
              <a:buClr>
                <a:schemeClr val="tx2"/>
              </a:buClr>
              <a:buSzPct val="120000"/>
              <a:buNone/>
              <a:tabLst/>
              <a:defRPr/>
            </a:pPr>
            <a:endPar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endParaRPr>
          </a:p>
          <a:p>
            <a:pPr marL="8614" marR="457434" lvl="0" indent="0" defTabSz="684871" eaLnBrk="1" latinLnBrk="0" hangingPunct="1">
              <a:lnSpc>
                <a:spcPct val="107200"/>
              </a:lnSpc>
              <a:spcBef>
                <a:spcPts val="495"/>
              </a:spcBef>
              <a:spcAft>
                <a:spcPts val="0"/>
              </a:spcAft>
              <a:buClr>
                <a:schemeClr val="tx2"/>
              </a:buClr>
              <a:buSzPct val="120000"/>
              <a:buNone/>
              <a:tabLst/>
              <a:defRPr/>
            </a:pP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What is my user ID</a:t>
            </a:r>
          </a:p>
          <a:p>
            <a:pPr marL="8614" marR="457434" lvl="0" indent="0" defTabSz="684871" eaLnBrk="1" latinLnBrk="0" hangingPunct="1">
              <a:lnSpc>
                <a:spcPct val="107200"/>
              </a:lnSpc>
              <a:spcBef>
                <a:spcPts val="495"/>
              </a:spcBef>
              <a:spcAft>
                <a:spcPts val="0"/>
              </a:spcAft>
              <a:buClr>
                <a:schemeClr val="tx2"/>
              </a:buClr>
              <a:buSzPct val="120000"/>
              <a:buNone/>
              <a:tabLst/>
              <a:defRPr/>
            </a:pPr>
            <a: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Your user ID can be found in your welcome letter</a:t>
            </a:r>
          </a:p>
          <a:p>
            <a:pPr marL="8614" marR="457434" lvl="0" indent="0" defTabSz="684871" eaLnBrk="1" latinLnBrk="0" hangingPunct="1">
              <a:lnSpc>
                <a:spcPct val="107200"/>
              </a:lnSpc>
              <a:spcBef>
                <a:spcPts val="495"/>
              </a:spcBef>
              <a:spcAft>
                <a:spcPts val="0"/>
              </a:spcAft>
              <a:buClr>
                <a:schemeClr val="tx2"/>
              </a:buClr>
              <a:buSzPct val="120000"/>
              <a:buNone/>
              <a:tabLst/>
              <a:defRPr/>
            </a:pPr>
            <a:endPar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endParaRPr>
          </a:p>
          <a:p>
            <a:pPr marL="8614" marR="457434" lvl="0" indent="0" defTabSz="684871" eaLnBrk="1" latinLnBrk="0" hangingPunct="1">
              <a:lnSpc>
                <a:spcPct val="107200"/>
              </a:lnSpc>
              <a:spcBef>
                <a:spcPts val="495"/>
              </a:spcBef>
              <a:spcAft>
                <a:spcPts val="0"/>
              </a:spcAft>
              <a:buClr>
                <a:schemeClr val="tx2"/>
              </a:buClr>
              <a:buSzPct val="120000"/>
              <a:buNone/>
              <a:tabLst/>
              <a:defRPr/>
            </a:pP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What is my password </a:t>
            </a:r>
          </a:p>
          <a:p>
            <a:pPr marL="8614" marR="457434" lvl="0" indent="0" defTabSz="684871" eaLnBrk="1" latinLnBrk="0" hangingPunct="1">
              <a:lnSpc>
                <a:spcPct val="107200"/>
              </a:lnSpc>
              <a:spcBef>
                <a:spcPts val="495"/>
              </a:spcBef>
              <a:spcAft>
                <a:spcPts val="0"/>
              </a:spcAft>
              <a:buClr>
                <a:schemeClr val="tx2"/>
              </a:buClr>
              <a:buSzPct val="120000"/>
              <a:buNone/>
              <a:tabLst/>
              <a:defRPr/>
            </a:pPr>
            <a:r>
              <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rPr>
              <a:t>This was emailed to you by The Aon MasterTrust Admin Team</a:t>
            </a:r>
          </a:p>
          <a:p>
            <a:pPr marL="8614" marR="457434" lvl="0" indent="0" defTabSz="684871" eaLnBrk="1" latinLnBrk="0" hangingPunct="1">
              <a:lnSpc>
                <a:spcPct val="107200"/>
              </a:lnSpc>
              <a:spcBef>
                <a:spcPts val="495"/>
              </a:spcBef>
              <a:spcAft>
                <a:spcPts val="0"/>
              </a:spcAft>
              <a:buClr>
                <a:schemeClr val="tx2"/>
              </a:buClr>
              <a:buSzPct val="120000"/>
              <a:buNone/>
              <a:tabLst/>
              <a:defRPr/>
            </a:pPr>
            <a:endParaRPr lang="en-GB" sz="1600" dirty="0">
              <a:solidFill>
                <a:prstClr val="black"/>
              </a:solidFill>
              <a:latin typeface="Helvetica Now Text Light" panose="020B0404030202020204" pitchFamily="34" charset="0"/>
              <a:ea typeface="ＭＳ Ｐゴシック" pitchFamily="108" charset="-128"/>
              <a:cs typeface="Arial" panose="020B0604020202020204" pitchFamily="34" charset="0"/>
            </a:endParaRPr>
          </a:p>
          <a:p>
            <a:pPr marL="8614" marR="457434" lvl="0" indent="0" defTabSz="684871" eaLnBrk="1" latinLnBrk="0" hangingPunct="1">
              <a:lnSpc>
                <a:spcPct val="107200"/>
              </a:lnSpc>
              <a:spcBef>
                <a:spcPts val="495"/>
              </a:spcBef>
              <a:spcAft>
                <a:spcPts val="0"/>
              </a:spcAft>
              <a:buClr>
                <a:schemeClr val="tx2"/>
              </a:buClr>
              <a:buSzPct val="120000"/>
              <a:buNone/>
              <a:tabLst/>
              <a:defRPr/>
            </a:pPr>
            <a:r>
              <a:rPr lang="en-GB" sz="1600" b="1" dirty="0">
                <a:solidFill>
                  <a:prstClr val="black"/>
                </a:solidFill>
                <a:latin typeface="Helvetica Now Text Light" panose="020B0404030202020204" pitchFamily="34" charset="0"/>
                <a:ea typeface="ＭＳ Ｐゴシック" pitchFamily="108" charset="-128"/>
                <a:cs typeface="Arial" panose="020B0604020202020204" pitchFamily="34" charset="0"/>
              </a:rPr>
              <a:t>If you can’t find your User ID or password, please call the Technical Support Team on 0330 123 2045, or email admin@theaonmt.co.uk</a:t>
            </a:r>
          </a:p>
        </p:txBody>
      </p:sp>
    </p:spTree>
    <p:custDataLst>
      <p:custData r:id="rId1"/>
      <p:custData r:id="rId2"/>
      <p:tags r:id="rId3"/>
    </p:custDataLst>
    <p:extLst>
      <p:ext uri="{BB962C8B-B14F-4D97-AF65-F5344CB8AC3E}">
        <p14:creationId xmlns:p14="http://schemas.microsoft.com/office/powerpoint/2010/main" val="144689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C8DA5-1EF6-EF47-BBC8-7E41F4449DFC}"/>
              </a:ext>
            </a:extLst>
          </p:cNvPr>
          <p:cNvSpPr>
            <a:spLocks noGrp="1"/>
          </p:cNvSpPr>
          <p:nvPr>
            <p:ph type="sldNum" sz="quarter" idx="12"/>
          </p:nvPr>
        </p:nvSpPr>
        <p:spPr/>
        <p:txBody>
          <a:bodyPr/>
          <a:lstStyle/>
          <a:p>
            <a:fld id="{91D568E7-61F5-D04E-995D-81EF41C01A2A}" type="slidenum">
              <a:rPr lang="en-GB" smtClean="0"/>
              <a:pPr/>
              <a:t>40</a:t>
            </a:fld>
            <a:endParaRPr lang="en-GB"/>
          </a:p>
        </p:txBody>
      </p:sp>
    </p:spTree>
    <p:custDataLst>
      <p:custData r:id="rId1"/>
      <p:custData r:id="rId2"/>
    </p:custDataLst>
    <p:extLst>
      <p:ext uri="{BB962C8B-B14F-4D97-AF65-F5344CB8AC3E}">
        <p14:creationId xmlns:p14="http://schemas.microsoft.com/office/powerpoint/2010/main" val="332839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5</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609916" y="407822"/>
            <a:ext cx="10670253" cy="408108"/>
          </a:xfrm>
        </p:spPr>
        <p:txBody>
          <a:bodyPr/>
          <a:lstStyle/>
          <a:p>
            <a:r>
              <a:rPr lang="en-GB" sz="2800" dirty="0">
                <a:solidFill>
                  <a:schemeClr val="tx1"/>
                </a:solidFill>
                <a:latin typeface="Helvetica Now Text Light" panose="020B0404030202020204" pitchFamily="34" charset="0"/>
                <a:ea typeface="+mn-ea"/>
                <a:cs typeface="+mn-cs"/>
              </a:rPr>
              <a:t>Logging in to your member account – via the website  </a:t>
            </a:r>
            <a:endParaRPr lang="en-GB" noProof="0" dirty="0"/>
          </a:p>
        </p:txBody>
      </p:sp>
      <p:sp>
        <p:nvSpPr>
          <p:cNvPr id="6" name="TextBox 5">
            <a:extLst>
              <a:ext uri="{FF2B5EF4-FFF2-40B4-BE49-F238E27FC236}">
                <a16:creationId xmlns:a16="http://schemas.microsoft.com/office/drawing/2014/main" id="{E29909C6-F9C6-E165-9EFE-0ED4F9F689D0}"/>
              </a:ext>
            </a:extLst>
          </p:cNvPr>
          <p:cNvSpPr txBox="1"/>
          <p:nvPr>
            <p:custDataLst>
              <p:tags r:id="rId6"/>
            </p:custDataLst>
          </p:nvPr>
        </p:nvSpPr>
        <p:spPr>
          <a:xfrm>
            <a:off x="609916" y="986312"/>
            <a:ext cx="9456943" cy="4885376"/>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Visit </a:t>
            </a:r>
            <a:r>
              <a:rPr lang="en-GB" sz="1600" b="1" dirty="0">
                <a:solidFill>
                  <a:prstClr val="black"/>
                </a:solidFill>
                <a:latin typeface="Helvetica Now Text Light" panose="020B0404030202020204" pitchFamily="34" charset="0"/>
                <a:cs typeface="Arial" panose="020B0604020202020204" pitchFamily="34" charset="0"/>
              </a:rPr>
              <a:t>www.theaonmastertrust.co.uk </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Enter your </a:t>
            </a:r>
            <a:r>
              <a:rPr lang="en-GB" sz="1600" b="1" dirty="0">
                <a:solidFill>
                  <a:prstClr val="black"/>
                </a:solidFill>
                <a:latin typeface="Helvetica Now Text Light" panose="020B0404030202020204" pitchFamily="34" charset="0"/>
                <a:cs typeface="Arial" panose="020B0604020202020204" pitchFamily="34" charset="0"/>
              </a:rPr>
              <a:t>Aon MasterTrust User ID </a:t>
            </a:r>
            <a:r>
              <a:rPr lang="en-GB" sz="1600" dirty="0">
                <a:solidFill>
                  <a:prstClr val="black"/>
                </a:solidFill>
                <a:latin typeface="Helvetica Now Text Light" panose="020B0404030202020204" pitchFamily="34" charset="0"/>
                <a:cs typeface="Arial" panose="020B0604020202020204" pitchFamily="34" charset="0"/>
              </a:rPr>
              <a:t>and </a:t>
            </a:r>
            <a:r>
              <a:rPr lang="en-GB" sz="1600" b="1" dirty="0">
                <a:solidFill>
                  <a:prstClr val="black"/>
                </a:solidFill>
                <a:latin typeface="Helvetica Now Text Light" panose="020B0404030202020204" pitchFamily="34" charset="0"/>
                <a:cs typeface="Arial" panose="020B0604020202020204" pitchFamily="34" charset="0"/>
              </a:rPr>
              <a:t>Password</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If you can’t remember your password, click </a:t>
            </a:r>
            <a:r>
              <a:rPr lang="en-GB" sz="1600" b="1" dirty="0">
                <a:solidFill>
                  <a:prstClr val="black"/>
                </a:solidFill>
                <a:latin typeface="Helvetica Now Text Light" panose="020B0404030202020204" pitchFamily="34" charset="0"/>
                <a:cs typeface="Arial" panose="020B0604020202020204" pitchFamily="34" charset="0"/>
              </a:rPr>
              <a:t>‘Forgot password’ </a:t>
            </a:r>
            <a:r>
              <a:rPr lang="en-GB" sz="1600" dirty="0">
                <a:solidFill>
                  <a:prstClr val="black"/>
                </a:solidFill>
                <a:latin typeface="Helvetica Now Text Light" panose="020B0404030202020204" pitchFamily="34" charset="0"/>
                <a:cs typeface="Arial" panose="020B0604020202020204" pitchFamily="34" charset="0"/>
              </a:rPr>
              <a:t>and you will be able to reset it </a:t>
            </a:r>
          </a:p>
        </p:txBody>
      </p:sp>
      <p:pic>
        <p:nvPicPr>
          <p:cNvPr id="7" name="Picture 6">
            <a:extLst>
              <a:ext uri="{FF2B5EF4-FFF2-40B4-BE49-F238E27FC236}">
                <a16:creationId xmlns:a16="http://schemas.microsoft.com/office/drawing/2014/main" id="{B748EB74-AB85-1134-AA59-0377FA555B33}"/>
              </a:ext>
            </a:extLst>
          </p:cNvPr>
          <p:cNvPicPr>
            <a:picLocks noChangeAspect="1"/>
          </p:cNvPicPr>
          <p:nvPr>
            <p:custDataLst>
              <p:tags r:id="rId7"/>
            </p:custDataLst>
          </p:nvPr>
        </p:nvPicPr>
        <p:blipFill>
          <a:blip r:embed="rId10"/>
          <a:stretch>
            <a:fillRect/>
          </a:stretch>
        </p:blipFill>
        <p:spPr>
          <a:xfrm>
            <a:off x="609916" y="1442009"/>
            <a:ext cx="7932945" cy="3491471"/>
          </a:xfrm>
          <a:prstGeom prst="rect">
            <a:avLst/>
          </a:prstGeom>
        </p:spPr>
      </p:pic>
      <p:sp>
        <p:nvSpPr>
          <p:cNvPr id="3" name="Rectangle 2">
            <a:extLst>
              <a:ext uri="{FF2B5EF4-FFF2-40B4-BE49-F238E27FC236}">
                <a16:creationId xmlns:a16="http://schemas.microsoft.com/office/drawing/2014/main" id="{3DF99F5E-10E0-9B66-04A8-2CCA5B0AD432}"/>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149188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7DC37-4313-E6AB-538C-3E7C05A669EE}"/>
              </a:ext>
            </a:extLst>
          </p:cNvPr>
          <p:cNvSpPr>
            <a:spLocks noGrp="1"/>
          </p:cNvSpPr>
          <p:nvPr>
            <p:ph type="sldNum" sz="quarter" idx="19"/>
            <p:custDataLst>
              <p:tags r:id="rId4"/>
            </p:custDataLst>
          </p:nvPr>
        </p:nvSpPr>
        <p:spPr/>
        <p:txBody>
          <a:bodyPr/>
          <a:lstStyle/>
          <a:p>
            <a:fld id="{B71C3307-2C62-468E-B5DC-89448F1C8451}" type="slidenum">
              <a:rPr lang="en-GB" smtClean="0"/>
              <a:pPr/>
              <a:t>6</a:t>
            </a:fld>
            <a:endParaRPr lang="en-GB"/>
          </a:p>
        </p:txBody>
      </p:sp>
      <p:sp>
        <p:nvSpPr>
          <p:cNvPr id="2" name="Title 1">
            <a:extLst>
              <a:ext uri="{FF2B5EF4-FFF2-40B4-BE49-F238E27FC236}">
                <a16:creationId xmlns:a16="http://schemas.microsoft.com/office/drawing/2014/main" id="{85A423FC-8045-034C-2017-14C42ABB486A}"/>
              </a:ext>
            </a:extLst>
          </p:cNvPr>
          <p:cNvSpPr>
            <a:spLocks noGrp="1"/>
          </p:cNvSpPr>
          <p:nvPr>
            <p:ph type="title"/>
            <p:custDataLst>
              <p:tags r:id="rId5"/>
            </p:custDataLst>
          </p:nvPr>
        </p:nvSpPr>
        <p:spPr>
          <a:xfrm>
            <a:off x="590945" y="419945"/>
            <a:ext cx="10670253" cy="408108"/>
          </a:xfrm>
        </p:spPr>
        <p:txBody>
          <a:bodyPr/>
          <a:lstStyle/>
          <a:p>
            <a:r>
              <a:rPr lang="en-GB" sz="2800" dirty="0">
                <a:solidFill>
                  <a:schemeClr val="tx1"/>
                </a:solidFill>
                <a:latin typeface="Helvetica Now Text Light" panose="020B0404030202020204" pitchFamily="34" charset="0"/>
                <a:ea typeface="+mn-ea"/>
                <a:cs typeface="+mn-cs"/>
              </a:rPr>
              <a:t>Logging in to your member account – via the app  </a:t>
            </a:r>
            <a:br>
              <a:rPr kumimoji="0" lang="en-GB" sz="2800" b="1" i="0" u="none" strike="noStrike" kern="1200" cap="none" spc="0" normalizeH="0" baseline="0" noProof="0" dirty="0">
                <a:ln>
                  <a:noFill/>
                </a:ln>
                <a:solidFill>
                  <a:srgbClr val="002060"/>
                </a:solidFill>
                <a:effectLst/>
                <a:uLnTx/>
                <a:uFillTx/>
                <a:latin typeface="Helvetica Now Text Light" panose="020B0404030202020204" pitchFamily="34" charset="0"/>
                <a:ea typeface="ＭＳ Ｐゴシック"/>
                <a:cs typeface="+mj-cs"/>
              </a:rPr>
            </a:br>
            <a:endParaRPr lang="en-GB" noProof="0" dirty="0"/>
          </a:p>
        </p:txBody>
      </p:sp>
      <p:sp>
        <p:nvSpPr>
          <p:cNvPr id="3" name="TextBox 2">
            <a:extLst>
              <a:ext uri="{FF2B5EF4-FFF2-40B4-BE49-F238E27FC236}">
                <a16:creationId xmlns:a16="http://schemas.microsoft.com/office/drawing/2014/main" id="{234972DF-CFE0-5AC9-88F3-737E6E5E1E5B}"/>
              </a:ext>
            </a:extLst>
          </p:cNvPr>
          <p:cNvSpPr txBox="1"/>
          <p:nvPr>
            <p:custDataLst>
              <p:tags r:id="rId6"/>
            </p:custDataLst>
          </p:nvPr>
        </p:nvSpPr>
        <p:spPr>
          <a:xfrm>
            <a:off x="590945" y="1097587"/>
            <a:ext cx="9919400" cy="4123758"/>
          </a:xfrm>
          <a:prstGeom prst="rect">
            <a:avLst/>
          </a:prstGeom>
          <a:noFill/>
        </p:spPr>
        <p:txBody>
          <a:bodyPr wrap="square">
            <a:spAutoFit/>
          </a:bodyPr>
          <a:lstStyle/>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Download the Aon MasterTrust App from your App store – search for the </a:t>
            </a:r>
            <a:r>
              <a:rPr lang="en-GB" sz="1600" b="1" dirty="0">
                <a:solidFill>
                  <a:prstClr val="black"/>
                </a:solidFill>
                <a:latin typeface="Helvetica Now Text Light" panose="020B0404030202020204" pitchFamily="34" charset="0"/>
                <a:cs typeface="Arial" panose="020B0604020202020204" pitchFamily="34" charset="0"/>
              </a:rPr>
              <a:t>AON Online Benefits </a:t>
            </a:r>
            <a:r>
              <a:rPr lang="en-GB" sz="1600" dirty="0">
                <a:solidFill>
                  <a:prstClr val="black"/>
                </a:solidFill>
                <a:latin typeface="Helvetica Now Text Light" panose="020B0404030202020204" pitchFamily="34" charset="0"/>
                <a:cs typeface="Arial" panose="020B0604020202020204" pitchFamily="34" charset="0"/>
              </a:rPr>
              <a:t>or </a:t>
            </a:r>
            <a:r>
              <a:rPr lang="en-GB" sz="1600" b="1" dirty="0">
                <a:solidFill>
                  <a:prstClr val="black"/>
                </a:solidFill>
                <a:latin typeface="Helvetica Now Text Light" panose="020B0404030202020204" pitchFamily="34" charset="0"/>
                <a:cs typeface="Arial" panose="020B0604020202020204" pitchFamily="34" charset="0"/>
              </a:rPr>
              <a:t>AON OLB</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endParaRPr lang="en-GB" sz="1600" dirty="0">
              <a:solidFill>
                <a:prstClr val="black"/>
              </a:solidFill>
              <a:latin typeface="Helvetica Now Text Light" panose="020B0404030202020204" pitchFamily="34" charset="0"/>
              <a:cs typeface="Arial" panose="020B0604020202020204" pitchFamily="34" charset="0"/>
            </a:endParaRP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Open the app and accept the push notifications when prompted.</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Enter the access code: </a:t>
            </a:r>
            <a:r>
              <a:rPr lang="en-GB" sz="1600" b="1" dirty="0">
                <a:solidFill>
                  <a:prstClr val="black"/>
                </a:solidFill>
                <a:latin typeface="Helvetica Now Text Light" panose="020B0404030202020204" pitchFamily="34" charset="0"/>
                <a:cs typeface="Arial" panose="020B0604020202020204" pitchFamily="34" charset="0"/>
              </a:rPr>
              <a:t>0468</a:t>
            </a:r>
            <a:r>
              <a:rPr lang="en-GB" sz="1600" dirty="0">
                <a:solidFill>
                  <a:prstClr val="black"/>
                </a:solidFill>
                <a:latin typeface="Helvetica Now Text Light" panose="020B0404030202020204" pitchFamily="34" charset="0"/>
                <a:cs typeface="Arial" panose="020B0604020202020204" pitchFamily="34" charset="0"/>
              </a:rPr>
              <a:t> and click ‘Search’.</a:t>
            </a:r>
          </a:p>
          <a:p>
            <a:pPr marL="285750" marR="5031" indent="-285750" defTabSz="905707">
              <a:lnSpc>
                <a:spcPct val="101200"/>
              </a:lnSpc>
              <a:spcBef>
                <a:spcPts val="594"/>
              </a:spcBef>
              <a:spcAft>
                <a:spcPts val="1403"/>
              </a:spcAft>
              <a:buClr>
                <a:srgbClr val="717275"/>
              </a:buClr>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Once on the login page, enter your </a:t>
            </a:r>
            <a:r>
              <a:rPr lang="en-GB" sz="1600" b="1" dirty="0">
                <a:solidFill>
                  <a:prstClr val="black"/>
                </a:solidFill>
                <a:latin typeface="Helvetica Now Text Light" panose="020B0404030202020204" pitchFamily="34" charset="0"/>
                <a:cs typeface="Arial" panose="020B0604020202020204" pitchFamily="34" charset="0"/>
              </a:rPr>
              <a:t>Aon MasterTrust User ID</a:t>
            </a:r>
            <a:r>
              <a:rPr lang="en-GB" sz="1600" dirty="0">
                <a:solidFill>
                  <a:prstClr val="black"/>
                </a:solidFill>
                <a:latin typeface="Helvetica Now Text Light" panose="020B0404030202020204" pitchFamily="34" charset="0"/>
                <a:cs typeface="Arial" panose="020B0604020202020204" pitchFamily="34" charset="0"/>
              </a:rPr>
              <a:t> and </a:t>
            </a:r>
            <a:r>
              <a:rPr lang="en-GB" sz="1600" b="1" dirty="0">
                <a:solidFill>
                  <a:prstClr val="black"/>
                </a:solidFill>
                <a:latin typeface="Helvetica Now Text Light" panose="020B0404030202020204" pitchFamily="34" charset="0"/>
                <a:cs typeface="Arial" panose="020B0604020202020204" pitchFamily="34" charset="0"/>
              </a:rPr>
              <a:t>password</a:t>
            </a:r>
            <a:r>
              <a:rPr lang="en-GB" sz="1600" dirty="0">
                <a:solidFill>
                  <a:prstClr val="black"/>
                </a:solidFill>
                <a:latin typeface="Helvetica Now Text Light" panose="020B0404030202020204" pitchFamily="34" charset="0"/>
                <a:cs typeface="Arial" panose="020B0604020202020204" pitchFamily="34" charset="0"/>
              </a:rPr>
              <a:t> and click ‘</a:t>
            </a:r>
            <a:r>
              <a:rPr lang="en-GB" sz="1600" b="1" dirty="0">
                <a:solidFill>
                  <a:prstClr val="black"/>
                </a:solidFill>
                <a:latin typeface="Helvetica Now Text Light" panose="020B0404030202020204" pitchFamily="34" charset="0"/>
                <a:cs typeface="Arial" panose="020B0604020202020204" pitchFamily="34" charset="0"/>
              </a:rPr>
              <a:t>Log in</a:t>
            </a:r>
            <a:r>
              <a:rPr lang="en-GB" sz="1600" dirty="0">
                <a:solidFill>
                  <a:prstClr val="black"/>
                </a:solidFill>
                <a:latin typeface="Helvetica Now Text Light" panose="020B040403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3BDD95D3-BE94-8B4B-0A0C-375768332421}"/>
              </a:ext>
            </a:extLst>
          </p:cNvPr>
          <p:cNvPicPr>
            <a:picLocks noChangeAspect="1"/>
          </p:cNvPicPr>
          <p:nvPr>
            <p:custDataLst>
              <p:tags r:id="rId7"/>
            </p:custDataLst>
          </p:nvPr>
        </p:nvPicPr>
        <p:blipFill>
          <a:blip r:embed="rId10" r:link="rId11">
            <a:extLst>
              <a:ext uri="{28A0092B-C50C-407E-A947-70E740481C1C}">
                <a14:useLocalDpi xmlns:a14="http://schemas.microsoft.com/office/drawing/2010/main" val="0"/>
              </a:ext>
            </a:extLst>
          </a:blip>
          <a:srcRect/>
          <a:stretch>
            <a:fillRect/>
          </a:stretch>
        </p:blipFill>
        <p:spPr bwMode="auto">
          <a:xfrm>
            <a:off x="590945" y="1636655"/>
            <a:ext cx="5619841" cy="2072565"/>
          </a:xfrm>
          <a:prstGeom prst="rect">
            <a:avLst/>
          </a:prstGeom>
          <a:noFill/>
          <a:ln>
            <a:noFill/>
          </a:ln>
        </p:spPr>
      </p:pic>
      <p:sp>
        <p:nvSpPr>
          <p:cNvPr id="6" name="Rectangle 5">
            <a:extLst>
              <a:ext uri="{FF2B5EF4-FFF2-40B4-BE49-F238E27FC236}">
                <a16:creationId xmlns:a16="http://schemas.microsoft.com/office/drawing/2014/main" id="{1DC4026E-4866-DF95-6F63-A7D9BD1B9695}"/>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custData r:id="rId1"/>
      <p:custData r:id="rId2"/>
      <p:tags r:id="rId3"/>
    </p:custDataLst>
    <p:extLst>
      <p:ext uri="{BB962C8B-B14F-4D97-AF65-F5344CB8AC3E}">
        <p14:creationId xmlns:p14="http://schemas.microsoft.com/office/powerpoint/2010/main" val="33077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B6C80DD-9421-0029-8784-A33FD466E8D7}"/>
              </a:ext>
            </a:extLst>
          </p:cNvPr>
          <p:cNvSpPr>
            <a:spLocks noGrp="1"/>
          </p:cNvSpPr>
          <p:nvPr>
            <p:ph type="title"/>
            <p:custDataLst>
              <p:tags r:id="rId4"/>
            </p:custDataLst>
          </p:nvPr>
        </p:nvSpPr>
        <p:spPr>
          <a:xfrm>
            <a:off x="355234" y="2185516"/>
            <a:ext cx="3542950" cy="1404000"/>
          </a:xfrm>
        </p:spPr>
        <p:txBody>
          <a:bodyPr/>
          <a:lstStyle/>
          <a:p>
            <a:r>
              <a:rPr lang="en-GB" dirty="0"/>
              <a:t>How to nominate your beneficiaries </a:t>
            </a:r>
          </a:p>
        </p:txBody>
      </p:sp>
      <p:pic>
        <p:nvPicPr>
          <p:cNvPr id="2" name="Picture 1" descr="Woman examining color swatches at desk">
            <a:extLst>
              <a:ext uri="{FF2B5EF4-FFF2-40B4-BE49-F238E27FC236}">
                <a16:creationId xmlns:a16="http://schemas.microsoft.com/office/drawing/2014/main" id="{CE3C91BE-2B23-C53E-FA89-4BC95657355F}"/>
              </a:ext>
            </a:extLst>
          </p:cNvPr>
          <p:cNvPicPr>
            <a:picLocks noChangeAspect="1"/>
          </p:cNvPicPr>
          <p:nvPr>
            <p:custDataLst>
              <p:tags r:id="rId5"/>
            </p:custDataLst>
          </p:nvPr>
        </p:nvPicPr>
        <p:blipFill>
          <a:blip r:embed="rId7" cstate="print">
            <a:extLst>
              <a:ext uri="{28A0092B-C50C-407E-A947-70E740481C1C}">
                <a14:useLocalDpi xmlns:a14="http://schemas.microsoft.com/office/drawing/2010/main" val="0"/>
              </a:ext>
            </a:extLst>
          </a:blip>
          <a:srcRect/>
          <a:stretch/>
        </p:blipFill>
        <p:spPr>
          <a:xfrm>
            <a:off x="4282237" y="0"/>
            <a:ext cx="8001001" cy="6858000"/>
          </a:xfrm>
          <a:prstGeom prst="rect">
            <a:avLst/>
          </a:prstGeom>
        </p:spPr>
      </p:pic>
    </p:spTree>
    <p:custDataLst>
      <p:custData r:id="rId1"/>
      <p:custData r:id="rId2"/>
      <p:tags r:id="rId3"/>
    </p:custDataLst>
    <p:extLst>
      <p:ext uri="{BB962C8B-B14F-4D97-AF65-F5344CB8AC3E}">
        <p14:creationId xmlns:p14="http://schemas.microsoft.com/office/powerpoint/2010/main" val="58731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7B0E6C-4C69-AEF1-9C56-ED82CF4E60AC}"/>
              </a:ext>
            </a:extLst>
          </p:cNvPr>
          <p:cNvSpPr txBox="1"/>
          <p:nvPr>
            <p:custDataLst>
              <p:tags r:id="rId2"/>
            </p:custDataLst>
          </p:nvPr>
        </p:nvSpPr>
        <p:spPr>
          <a:xfrm>
            <a:off x="353499" y="1015008"/>
            <a:ext cx="11056381" cy="4611070"/>
          </a:xfrm>
          <a:prstGeom prst="rect">
            <a:avLst/>
          </a:prstGeom>
          <a:noFill/>
        </p:spPr>
        <p:txBody>
          <a:bodyPr wrap="square">
            <a:spAutoFit/>
          </a:bodyPr>
          <a:lstStyle/>
          <a:p>
            <a:pPr marL="285750" marR="6708" indent="-285750" defTabSz="1207579">
              <a:lnSpc>
                <a:spcPct val="101200"/>
              </a:lnSpc>
              <a:spcBef>
                <a:spcPts val="792"/>
              </a:spcBef>
              <a:spcAft>
                <a:spcPts val="1871"/>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Once you have logged into the member site, you can explore information about death benefits under ‘</a:t>
            </a:r>
            <a:r>
              <a:rPr lang="en-GB" sz="1600" b="1" dirty="0">
                <a:solidFill>
                  <a:prstClr val="black"/>
                </a:solidFill>
                <a:latin typeface="Helvetica Now Text Light" panose="020B0404030202020204" pitchFamily="34" charset="0"/>
                <a:cs typeface="Arial" panose="020B0604020202020204" pitchFamily="34" charset="0"/>
              </a:rPr>
              <a:t>Manage your account</a:t>
            </a:r>
            <a:r>
              <a:rPr lang="en-GB" sz="1600" dirty="0">
                <a:solidFill>
                  <a:prstClr val="black"/>
                </a:solidFill>
                <a:latin typeface="Helvetica Now Text Light" panose="020B0404030202020204" pitchFamily="34" charset="0"/>
                <a:cs typeface="Arial" panose="020B0604020202020204" pitchFamily="34" charset="0"/>
              </a:rPr>
              <a:t>’ from the homepage and selecting ‘</a:t>
            </a:r>
            <a:r>
              <a:rPr lang="en-GB" sz="1600" b="1" dirty="0">
                <a:solidFill>
                  <a:prstClr val="black"/>
                </a:solidFill>
                <a:latin typeface="Helvetica Now Text Light" panose="020B0404030202020204" pitchFamily="34" charset="0"/>
                <a:cs typeface="Arial" panose="020B0604020202020204" pitchFamily="34" charset="0"/>
              </a:rPr>
              <a:t>Looking ahead</a:t>
            </a:r>
            <a:r>
              <a:rPr lang="en-GB" sz="1600" dirty="0">
                <a:solidFill>
                  <a:prstClr val="black"/>
                </a:solidFill>
                <a:latin typeface="Helvetica Now Text Light" panose="020B0404030202020204" pitchFamily="34" charset="0"/>
                <a:cs typeface="Arial" panose="020B0604020202020204" pitchFamily="34" charset="0"/>
              </a:rPr>
              <a:t>’: </a:t>
            </a:r>
          </a:p>
          <a:p>
            <a:pPr marR="6708" defTabSz="1207579">
              <a:lnSpc>
                <a:spcPct val="101200"/>
              </a:lnSpc>
              <a:spcBef>
                <a:spcPts val="792"/>
              </a:spcBef>
              <a:spcAft>
                <a:spcPts val="1871"/>
              </a:spcAft>
              <a:defRPr/>
            </a:pPr>
            <a:endParaRPr lang="en-GB" sz="1600" dirty="0">
              <a:solidFill>
                <a:prstClr val="black"/>
              </a:solidFill>
              <a:latin typeface="Helvetica Now Text Light" panose="020B0404030202020204" pitchFamily="34" charset="0"/>
              <a:cs typeface="Arial" panose="020B0604020202020204" pitchFamily="34" charset="0"/>
            </a:endParaRPr>
          </a:p>
          <a:p>
            <a:pPr marR="6708" defTabSz="1207579">
              <a:lnSpc>
                <a:spcPct val="101200"/>
              </a:lnSpc>
              <a:spcBef>
                <a:spcPts val="792"/>
              </a:spcBef>
              <a:spcAft>
                <a:spcPts val="1871"/>
              </a:spcAft>
              <a:defRPr/>
            </a:pPr>
            <a:r>
              <a:rPr lang="en-GB" sz="1600" dirty="0">
                <a:solidFill>
                  <a:prstClr val="black"/>
                </a:solidFill>
                <a:latin typeface="Helvetica Now Text Light" panose="020B0404030202020204" pitchFamily="34" charset="0"/>
                <a:cs typeface="Arial" panose="020B0604020202020204" pitchFamily="34" charset="0"/>
              </a:rPr>
              <a:t> </a:t>
            </a:r>
          </a:p>
          <a:p>
            <a:pPr marL="267291" marR="6708" indent="-267291" defTabSz="1207579">
              <a:lnSpc>
                <a:spcPct val="101200"/>
              </a:lnSpc>
              <a:spcBef>
                <a:spcPts val="792"/>
              </a:spcBef>
              <a:spcAft>
                <a:spcPts val="1871"/>
              </a:spcAft>
              <a:buBlip>
                <a:blip r:embed="rId11"/>
              </a:buBlip>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2400"/>
              </a:spcBef>
              <a:spcAft>
                <a:spcPts val="1871"/>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To elect your beneficiaries for your pension, or to make a change to your existing nominations, select ‘</a:t>
            </a:r>
            <a:r>
              <a:rPr lang="en-GB" sz="1600" b="1" dirty="0">
                <a:solidFill>
                  <a:prstClr val="black"/>
                </a:solidFill>
                <a:latin typeface="Helvetica Now Text Light" panose="020B0404030202020204" pitchFamily="34" charset="0"/>
                <a:cs typeface="Arial" panose="020B0604020202020204" pitchFamily="34" charset="0"/>
              </a:rPr>
              <a:t>My Pension</a:t>
            </a:r>
            <a:r>
              <a:rPr lang="en-GB" sz="1600" dirty="0">
                <a:solidFill>
                  <a:prstClr val="black"/>
                </a:solidFill>
                <a:latin typeface="Helvetica Now Text Light" panose="020B0404030202020204" pitchFamily="34" charset="0"/>
                <a:cs typeface="Arial" panose="020B0604020202020204" pitchFamily="34" charset="0"/>
              </a:rPr>
              <a:t>’ on the homepage</a:t>
            </a:r>
          </a:p>
          <a:p>
            <a:pPr marR="6708" defTabSz="1207579">
              <a:lnSpc>
                <a:spcPct val="101200"/>
              </a:lnSpc>
              <a:spcBef>
                <a:spcPts val="792"/>
              </a:spcBef>
              <a:spcAft>
                <a:spcPts val="1871"/>
              </a:spcAft>
              <a:defRPr/>
            </a:pPr>
            <a:r>
              <a:rPr lang="en-GB" sz="1600" dirty="0">
                <a:solidFill>
                  <a:prstClr val="black"/>
                </a:solidFill>
                <a:latin typeface="Helvetica Now Text Light" panose="020B0404030202020204" pitchFamily="34" charset="0"/>
                <a:cs typeface="Arial" panose="020B0604020202020204" pitchFamily="34" charset="0"/>
              </a:rPr>
              <a:t> </a:t>
            </a:r>
          </a:p>
          <a:p>
            <a:pPr marR="6708" defTabSz="1207579">
              <a:lnSpc>
                <a:spcPct val="101200"/>
              </a:lnSpc>
              <a:spcBef>
                <a:spcPts val="792"/>
              </a:spcBef>
              <a:spcAft>
                <a:spcPts val="1871"/>
              </a:spcAft>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130CCB4-6A9A-F480-A3E2-2BCC915C35E3}"/>
              </a:ext>
            </a:extLst>
          </p:cNvPr>
          <p:cNvPicPr>
            <a:picLocks noChangeAspect="1"/>
          </p:cNvPicPr>
          <p:nvPr>
            <p:custDataLst>
              <p:tags r:id="rId3"/>
            </p:custDataLst>
          </p:nvPr>
        </p:nvPicPr>
        <p:blipFill>
          <a:blip r:embed="rId12"/>
          <a:stretch>
            <a:fillRect/>
          </a:stretch>
        </p:blipFill>
        <p:spPr>
          <a:xfrm>
            <a:off x="2160755" y="4441309"/>
            <a:ext cx="6096000" cy="2094425"/>
          </a:xfrm>
          <a:prstGeom prst="rect">
            <a:avLst/>
          </a:prstGeom>
        </p:spPr>
      </p:pic>
      <p:pic>
        <p:nvPicPr>
          <p:cNvPr id="7" name="Picture 6">
            <a:extLst>
              <a:ext uri="{FF2B5EF4-FFF2-40B4-BE49-F238E27FC236}">
                <a16:creationId xmlns:a16="http://schemas.microsoft.com/office/drawing/2014/main" id="{6AB0A563-7433-97CA-8DDB-5625E2E1EBBE}"/>
              </a:ext>
            </a:extLst>
          </p:cNvPr>
          <p:cNvPicPr>
            <a:picLocks noChangeAspect="1"/>
          </p:cNvPicPr>
          <p:nvPr>
            <p:custDataLst>
              <p:tags r:id="rId4"/>
            </p:custDataLst>
          </p:nvPr>
        </p:nvPicPr>
        <p:blipFill>
          <a:blip r:embed="rId13"/>
          <a:stretch>
            <a:fillRect/>
          </a:stretch>
        </p:blipFill>
        <p:spPr>
          <a:xfrm>
            <a:off x="2980267" y="1886611"/>
            <a:ext cx="3866875" cy="1903228"/>
          </a:xfrm>
          <a:prstGeom prst="rect">
            <a:avLst/>
          </a:prstGeom>
        </p:spPr>
      </p:pic>
      <p:sp>
        <p:nvSpPr>
          <p:cNvPr id="11" name="Oval 10">
            <a:extLst>
              <a:ext uri="{FF2B5EF4-FFF2-40B4-BE49-F238E27FC236}">
                <a16:creationId xmlns:a16="http://schemas.microsoft.com/office/drawing/2014/main" id="{908C7912-5A11-E9D5-1F63-1AFC502B2B7A}"/>
              </a:ext>
            </a:extLst>
          </p:cNvPr>
          <p:cNvSpPr/>
          <p:nvPr>
            <p:custDataLst>
              <p:tags r:id="rId5"/>
            </p:custDataLst>
          </p:nvPr>
        </p:nvSpPr>
        <p:spPr>
          <a:xfrm flipV="1">
            <a:off x="3048000" y="2400251"/>
            <a:ext cx="965200" cy="2186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a:p>
        </p:txBody>
      </p:sp>
      <p:sp>
        <p:nvSpPr>
          <p:cNvPr id="12" name="Oval 11">
            <a:extLst>
              <a:ext uri="{FF2B5EF4-FFF2-40B4-BE49-F238E27FC236}">
                <a16:creationId xmlns:a16="http://schemas.microsoft.com/office/drawing/2014/main" id="{21B14366-9ADD-AF34-7CC7-2EA0BC5F29AF}"/>
              </a:ext>
            </a:extLst>
          </p:cNvPr>
          <p:cNvSpPr/>
          <p:nvPr>
            <p:custDataLst>
              <p:tags r:id="rId6"/>
            </p:custDataLst>
          </p:nvPr>
        </p:nvSpPr>
        <p:spPr>
          <a:xfrm flipV="1">
            <a:off x="2815818" y="5997092"/>
            <a:ext cx="636368" cy="348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a:p>
        </p:txBody>
      </p:sp>
      <p:sp>
        <p:nvSpPr>
          <p:cNvPr id="2" name="Title 1">
            <a:extLst>
              <a:ext uri="{FF2B5EF4-FFF2-40B4-BE49-F238E27FC236}">
                <a16:creationId xmlns:a16="http://schemas.microsoft.com/office/drawing/2014/main" id="{B0B2CD6F-73AA-BF04-6BEC-F4C7CC0D0D8D}"/>
              </a:ext>
            </a:extLst>
          </p:cNvPr>
          <p:cNvSpPr txBox="1">
            <a:spLocks/>
          </p:cNvSpPr>
          <p:nvPr>
            <p:custDataLst>
              <p:tags r:id="rId7"/>
            </p:custDataLst>
          </p:nvPr>
        </p:nvSpPr>
        <p:spPr>
          <a:xfrm>
            <a:off x="609916" y="407822"/>
            <a:ext cx="10670253" cy="408108"/>
          </a:xfrm>
          <a:prstGeom prst="rect">
            <a:avLst/>
          </a:prstGeom>
        </p:spPr>
        <p:txBody>
          <a:bodyPr/>
          <a:lstStyle>
            <a:lvl1pPr algn="l" defTabSz="914382" rtl="0" eaLnBrk="1" latinLnBrk="0" hangingPunct="1">
              <a:lnSpc>
                <a:spcPct val="90000"/>
              </a:lnSpc>
              <a:spcBef>
                <a:spcPct val="0"/>
              </a:spcBef>
              <a:buNone/>
              <a:defRPr sz="2600" b="1" kern="1200">
                <a:solidFill>
                  <a:schemeClr val="tx2"/>
                </a:solidFill>
                <a:latin typeface="+mj-lt"/>
                <a:ea typeface="+mj-ea"/>
                <a:cs typeface="+mj-cs"/>
              </a:defRPr>
            </a:lvl1pPr>
          </a:lstStyle>
          <a:p>
            <a:r>
              <a:rPr lang="en-GB" sz="2800" dirty="0">
                <a:solidFill>
                  <a:schemeClr val="tx1"/>
                </a:solidFill>
                <a:latin typeface="Helvetica Now Text Light" panose="020B0404030202020204" pitchFamily="34" charset="0"/>
                <a:ea typeface="+mn-ea"/>
                <a:cs typeface="+mn-cs"/>
              </a:rPr>
              <a:t>How to nominate your beneficiaries</a:t>
            </a:r>
            <a:br>
              <a:rPr lang="en-GB" sz="2800" dirty="0">
                <a:solidFill>
                  <a:schemeClr val="tx1"/>
                </a:solidFill>
                <a:latin typeface="Helvetica Now Text Light" panose="020B0404030202020204" pitchFamily="34" charset="0"/>
                <a:ea typeface="+mn-ea"/>
                <a:cs typeface="+mn-cs"/>
              </a:rPr>
            </a:br>
            <a:r>
              <a:rPr lang="en-GB" sz="1600" dirty="0">
                <a:solidFill>
                  <a:prstClr val="black"/>
                </a:solidFill>
                <a:latin typeface="Helvetica Now Text Light" panose="020B0404030202020204" pitchFamily="34" charset="0"/>
                <a:ea typeface="+mn-ea"/>
                <a:cs typeface="Arial" panose="020B0604020202020204" pitchFamily="34" charset="0"/>
              </a:rPr>
              <a:t>  </a:t>
            </a:r>
            <a:br>
              <a:rPr lang="en-GB" sz="1600" dirty="0">
                <a:solidFill>
                  <a:prstClr val="black"/>
                </a:solidFill>
                <a:latin typeface="Helvetica Now Text Light" panose="020B0404030202020204" pitchFamily="34" charset="0"/>
                <a:ea typeface="+mn-ea"/>
                <a:cs typeface="Arial" panose="020B0604020202020204" pitchFamily="34" charset="0"/>
              </a:rPr>
            </a:br>
            <a:endParaRPr lang="en-GB" sz="1600" dirty="0">
              <a:solidFill>
                <a:prstClr val="black"/>
              </a:solidFill>
              <a:latin typeface="Helvetica Now Text Light" panose="020B040403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F1D90976-E6A4-B5D0-6E06-5F7254A262C1}"/>
              </a:ext>
            </a:extLst>
          </p:cNvPr>
          <p:cNvSpPr/>
          <p:nvPr>
            <p:custDataLst>
              <p:tags r:id="rId8"/>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133871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37B0E6C-4C69-AEF1-9C56-ED82CF4E60AC}"/>
              </a:ext>
            </a:extLst>
          </p:cNvPr>
          <p:cNvSpPr txBox="1"/>
          <p:nvPr>
            <p:custDataLst>
              <p:tags r:id="rId2"/>
            </p:custDataLst>
          </p:nvPr>
        </p:nvSpPr>
        <p:spPr>
          <a:xfrm>
            <a:off x="353499" y="1015009"/>
            <a:ext cx="11056381" cy="4362413"/>
          </a:xfrm>
          <a:prstGeom prst="rect">
            <a:avLst/>
          </a:prstGeom>
          <a:noFill/>
        </p:spPr>
        <p:txBody>
          <a:bodyPr wrap="square">
            <a:spAutoFit/>
          </a:bodyPr>
          <a:lstStyle/>
          <a:p>
            <a:pPr marL="285750" marR="6708" indent="-285750" defTabSz="1207579">
              <a:lnSpc>
                <a:spcPct val="101200"/>
              </a:lnSpc>
              <a:spcBef>
                <a:spcPts val="792"/>
              </a:spcBef>
              <a:spcAft>
                <a:spcPts val="1871"/>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can select ‘</a:t>
            </a:r>
            <a:r>
              <a:rPr lang="en-GB" sz="1600" b="1" dirty="0">
                <a:solidFill>
                  <a:prstClr val="black"/>
                </a:solidFill>
                <a:latin typeface="Helvetica Now Text Light" panose="020B0404030202020204" pitchFamily="34" charset="0"/>
                <a:cs typeface="Arial" panose="020B0604020202020204" pitchFamily="34" charset="0"/>
              </a:rPr>
              <a:t>Nominate your beneficiaries</a:t>
            </a:r>
            <a:r>
              <a:rPr lang="en-GB" sz="1600" dirty="0">
                <a:solidFill>
                  <a:prstClr val="black"/>
                </a:solidFill>
                <a:latin typeface="Helvetica Now Text Light" panose="020B0404030202020204" pitchFamily="34" charset="0"/>
                <a:cs typeface="Arial" panose="020B0604020202020204" pitchFamily="34" charset="0"/>
              </a:rPr>
              <a:t>’ ‘from the homepage</a:t>
            </a:r>
          </a:p>
          <a:p>
            <a:pPr marR="6708" defTabSz="1207579">
              <a:lnSpc>
                <a:spcPct val="101200"/>
              </a:lnSpc>
              <a:spcBef>
                <a:spcPts val="792"/>
              </a:spcBef>
              <a:spcAft>
                <a:spcPts val="1871"/>
              </a:spcAft>
              <a:defRPr/>
            </a:pPr>
            <a:endParaRPr lang="en-GB" sz="1600" dirty="0">
              <a:solidFill>
                <a:prstClr val="black"/>
              </a:solidFill>
              <a:latin typeface="Helvetica Now Text Light" panose="020B0404030202020204" pitchFamily="34" charset="0"/>
              <a:cs typeface="Arial" panose="020B0604020202020204" pitchFamily="34" charset="0"/>
            </a:endParaRPr>
          </a:p>
          <a:p>
            <a:pPr marR="6708" defTabSz="1207579">
              <a:lnSpc>
                <a:spcPct val="101200"/>
              </a:lnSpc>
              <a:spcBef>
                <a:spcPts val="792"/>
              </a:spcBef>
              <a:spcAft>
                <a:spcPts val="1871"/>
              </a:spcAft>
              <a:defRPr/>
            </a:pPr>
            <a:r>
              <a:rPr lang="en-GB" sz="1600" dirty="0">
                <a:solidFill>
                  <a:prstClr val="black"/>
                </a:solidFill>
                <a:latin typeface="Helvetica Now Text Light" panose="020B0404030202020204" pitchFamily="34" charset="0"/>
                <a:cs typeface="Arial" panose="020B0604020202020204" pitchFamily="34" charset="0"/>
              </a:rPr>
              <a:t> </a:t>
            </a:r>
          </a:p>
          <a:p>
            <a:pPr marL="267291" marR="6708" indent="-267291" defTabSz="1207579">
              <a:lnSpc>
                <a:spcPct val="101200"/>
              </a:lnSpc>
              <a:spcBef>
                <a:spcPts val="792"/>
              </a:spcBef>
              <a:spcAft>
                <a:spcPts val="1871"/>
              </a:spcAft>
              <a:buBlip>
                <a:blip r:embed="rId9"/>
              </a:buBlip>
              <a:defRPr/>
            </a:pPr>
            <a:endParaRPr lang="en-GB" sz="1600" b="1" dirty="0">
              <a:solidFill>
                <a:prstClr val="black"/>
              </a:solidFill>
              <a:latin typeface="Helvetica Now Text Light" panose="020B0404030202020204" pitchFamily="34" charset="0"/>
              <a:cs typeface="Arial" panose="020B0604020202020204" pitchFamily="34" charset="0"/>
            </a:endParaRPr>
          </a:p>
          <a:p>
            <a:pPr marL="285750" marR="6708" indent="-285750" defTabSz="1207579">
              <a:lnSpc>
                <a:spcPct val="101200"/>
              </a:lnSpc>
              <a:spcBef>
                <a:spcPts val="2400"/>
              </a:spcBef>
              <a:spcAft>
                <a:spcPts val="1871"/>
              </a:spcAft>
              <a:buFont typeface="Wingdings" panose="05000000000000000000" pitchFamily="2" charset="2"/>
              <a:buChar char="Ø"/>
              <a:defRPr/>
            </a:pPr>
            <a:r>
              <a:rPr lang="en-GB" sz="1600" dirty="0">
                <a:solidFill>
                  <a:prstClr val="black"/>
                </a:solidFill>
                <a:latin typeface="Helvetica Now Text Light" panose="020B0404030202020204" pitchFamily="34" charset="0"/>
                <a:cs typeface="Arial" panose="020B0604020202020204" pitchFamily="34" charset="0"/>
              </a:rPr>
              <a:t>You will see who you have nominated as your beneficiaries and make changes as required by selecting ‘</a:t>
            </a:r>
            <a:r>
              <a:rPr lang="en-GB" sz="1600" b="1" dirty="0">
                <a:solidFill>
                  <a:prstClr val="black"/>
                </a:solidFill>
                <a:latin typeface="Helvetica Now Text Light" panose="020B0404030202020204" pitchFamily="34" charset="0"/>
                <a:cs typeface="Arial" panose="020B0604020202020204" pitchFamily="34" charset="0"/>
              </a:rPr>
              <a:t>Manage beneficiaries</a:t>
            </a:r>
            <a:r>
              <a:rPr lang="en-GB" sz="1600" dirty="0">
                <a:solidFill>
                  <a:prstClr val="black"/>
                </a:solidFill>
                <a:latin typeface="Helvetica Now Text Light" panose="020B0404030202020204" pitchFamily="34" charset="0"/>
                <a:cs typeface="Arial" panose="020B0604020202020204" pitchFamily="34" charset="0"/>
              </a:rPr>
              <a:t>’ </a:t>
            </a:r>
          </a:p>
          <a:p>
            <a:pPr marR="6708" defTabSz="1207579">
              <a:lnSpc>
                <a:spcPct val="101200"/>
              </a:lnSpc>
              <a:spcBef>
                <a:spcPts val="792"/>
              </a:spcBef>
              <a:spcAft>
                <a:spcPts val="1871"/>
              </a:spcAft>
              <a:defRPr/>
            </a:pPr>
            <a:r>
              <a:rPr lang="en-GB" sz="1600" dirty="0">
                <a:solidFill>
                  <a:prstClr val="black"/>
                </a:solidFill>
                <a:latin typeface="Helvetica Now Text Light" panose="020B0404030202020204" pitchFamily="34" charset="0"/>
                <a:cs typeface="Arial" panose="020B0604020202020204" pitchFamily="34" charset="0"/>
              </a:rPr>
              <a:t> </a:t>
            </a:r>
          </a:p>
          <a:p>
            <a:pPr marR="6708" defTabSz="1207579">
              <a:lnSpc>
                <a:spcPct val="101200"/>
              </a:lnSpc>
              <a:spcBef>
                <a:spcPts val="792"/>
              </a:spcBef>
              <a:spcAft>
                <a:spcPts val="1871"/>
              </a:spcAft>
              <a:defRPr/>
            </a:pPr>
            <a:endParaRPr lang="en-GB" sz="1600" dirty="0">
              <a:solidFill>
                <a:prstClr val="black"/>
              </a:solidFill>
              <a:latin typeface="Helvetica Now Text Light" panose="020B040403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3DAE457-FA2A-54C7-B499-D654E6C2D408}"/>
              </a:ext>
            </a:extLst>
          </p:cNvPr>
          <p:cNvPicPr>
            <a:picLocks noChangeAspect="1"/>
          </p:cNvPicPr>
          <p:nvPr>
            <p:custDataLst>
              <p:tags r:id="rId3"/>
            </p:custDataLst>
          </p:nvPr>
        </p:nvPicPr>
        <p:blipFill>
          <a:blip r:embed="rId10"/>
          <a:stretch>
            <a:fillRect/>
          </a:stretch>
        </p:blipFill>
        <p:spPr>
          <a:xfrm>
            <a:off x="2001398" y="1282422"/>
            <a:ext cx="7887287" cy="1756065"/>
          </a:xfrm>
          <a:prstGeom prst="rect">
            <a:avLst/>
          </a:prstGeom>
        </p:spPr>
      </p:pic>
      <p:sp>
        <p:nvSpPr>
          <p:cNvPr id="11" name="Oval 10">
            <a:extLst>
              <a:ext uri="{FF2B5EF4-FFF2-40B4-BE49-F238E27FC236}">
                <a16:creationId xmlns:a16="http://schemas.microsoft.com/office/drawing/2014/main" id="{908C7912-5A11-E9D5-1F63-1AFC502B2B7A}"/>
              </a:ext>
            </a:extLst>
          </p:cNvPr>
          <p:cNvSpPr/>
          <p:nvPr>
            <p:custDataLst>
              <p:tags r:id="rId4"/>
            </p:custDataLst>
          </p:nvPr>
        </p:nvSpPr>
        <p:spPr>
          <a:xfrm flipV="1">
            <a:off x="2051543" y="2311524"/>
            <a:ext cx="1743027" cy="5533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a:p>
        </p:txBody>
      </p:sp>
      <p:pic>
        <p:nvPicPr>
          <p:cNvPr id="8" name="Picture 7">
            <a:extLst>
              <a:ext uri="{FF2B5EF4-FFF2-40B4-BE49-F238E27FC236}">
                <a16:creationId xmlns:a16="http://schemas.microsoft.com/office/drawing/2014/main" id="{29DC1F27-1DE0-B388-C543-6D12FD28EA93}"/>
              </a:ext>
            </a:extLst>
          </p:cNvPr>
          <p:cNvPicPr>
            <a:picLocks noChangeAspect="1"/>
          </p:cNvPicPr>
          <p:nvPr/>
        </p:nvPicPr>
        <p:blipFill>
          <a:blip r:embed="rId11"/>
          <a:stretch>
            <a:fillRect/>
          </a:stretch>
        </p:blipFill>
        <p:spPr>
          <a:xfrm>
            <a:off x="2051543" y="4209425"/>
            <a:ext cx="4631843" cy="1982251"/>
          </a:xfrm>
          <a:prstGeom prst="rect">
            <a:avLst/>
          </a:prstGeom>
        </p:spPr>
      </p:pic>
      <p:sp>
        <p:nvSpPr>
          <p:cNvPr id="12" name="Oval 11">
            <a:extLst>
              <a:ext uri="{FF2B5EF4-FFF2-40B4-BE49-F238E27FC236}">
                <a16:creationId xmlns:a16="http://schemas.microsoft.com/office/drawing/2014/main" id="{21B14366-9ADD-AF34-7CC7-2EA0BC5F29AF}"/>
              </a:ext>
            </a:extLst>
          </p:cNvPr>
          <p:cNvSpPr/>
          <p:nvPr/>
        </p:nvSpPr>
        <p:spPr>
          <a:xfrm flipV="1">
            <a:off x="2033469" y="5908642"/>
            <a:ext cx="889587" cy="3486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n-GB" sz="3200"/>
          </a:p>
        </p:txBody>
      </p:sp>
      <p:sp>
        <p:nvSpPr>
          <p:cNvPr id="2" name="Title 1">
            <a:extLst>
              <a:ext uri="{FF2B5EF4-FFF2-40B4-BE49-F238E27FC236}">
                <a16:creationId xmlns:a16="http://schemas.microsoft.com/office/drawing/2014/main" id="{F8B3D813-AF9D-AFFD-0A8B-F47E09BC881F}"/>
              </a:ext>
            </a:extLst>
          </p:cNvPr>
          <p:cNvSpPr txBox="1">
            <a:spLocks/>
          </p:cNvSpPr>
          <p:nvPr>
            <p:custDataLst>
              <p:tags r:id="rId5"/>
            </p:custDataLst>
          </p:nvPr>
        </p:nvSpPr>
        <p:spPr>
          <a:xfrm>
            <a:off x="609916" y="407822"/>
            <a:ext cx="10670253" cy="408108"/>
          </a:xfrm>
          <a:prstGeom prst="rect">
            <a:avLst/>
          </a:prstGeom>
        </p:spPr>
        <p:txBody>
          <a:bodyPr/>
          <a:lstStyle>
            <a:lvl1pPr algn="l" defTabSz="914382" rtl="0" eaLnBrk="1" latinLnBrk="0" hangingPunct="1">
              <a:lnSpc>
                <a:spcPct val="90000"/>
              </a:lnSpc>
              <a:spcBef>
                <a:spcPct val="0"/>
              </a:spcBef>
              <a:buNone/>
              <a:defRPr sz="2600" b="1" kern="1200">
                <a:solidFill>
                  <a:schemeClr val="tx2"/>
                </a:solidFill>
                <a:latin typeface="+mj-lt"/>
                <a:ea typeface="+mj-ea"/>
                <a:cs typeface="+mj-cs"/>
              </a:defRPr>
            </a:lvl1pPr>
          </a:lstStyle>
          <a:p>
            <a:r>
              <a:rPr lang="en-GB" sz="2800" dirty="0">
                <a:solidFill>
                  <a:schemeClr val="tx1"/>
                </a:solidFill>
                <a:latin typeface="Helvetica Now Text Light" panose="020B0404030202020204" pitchFamily="34" charset="0"/>
                <a:ea typeface="+mn-ea"/>
                <a:cs typeface="+mn-cs"/>
              </a:rPr>
              <a:t>How to nominate your beneficiaries</a:t>
            </a:r>
            <a:br>
              <a:rPr lang="en-GB" sz="2800" dirty="0">
                <a:solidFill>
                  <a:schemeClr val="tx1"/>
                </a:solidFill>
                <a:latin typeface="Helvetica Now Text Light" panose="020B0404030202020204" pitchFamily="34" charset="0"/>
                <a:ea typeface="+mn-ea"/>
                <a:cs typeface="+mn-cs"/>
              </a:rPr>
            </a:br>
            <a:r>
              <a:rPr lang="en-GB" sz="2800" dirty="0">
                <a:solidFill>
                  <a:schemeClr val="tx1"/>
                </a:solidFill>
                <a:latin typeface="Helvetica Now Text Light" panose="020B0404030202020204" pitchFamily="34" charset="0"/>
                <a:ea typeface="+mn-ea"/>
                <a:cs typeface="+mn-cs"/>
              </a:rPr>
              <a:t>  </a:t>
            </a:r>
            <a:br>
              <a:rPr lang="en-GB" sz="2800" dirty="0">
                <a:solidFill>
                  <a:schemeClr val="tx1"/>
                </a:solidFill>
                <a:latin typeface="Helvetica Now Text Light" panose="020B0404030202020204" pitchFamily="34" charset="0"/>
                <a:ea typeface="+mn-ea"/>
                <a:cs typeface="+mn-cs"/>
              </a:rPr>
            </a:br>
            <a:endParaRPr lang="en-GB" sz="2800" dirty="0">
              <a:solidFill>
                <a:schemeClr val="tx1"/>
              </a:solidFill>
              <a:latin typeface="Helvetica Now Text Light" panose="020B0404030202020204" pitchFamily="34" charset="0"/>
              <a:ea typeface="+mn-ea"/>
              <a:cs typeface="+mn-cs"/>
            </a:endParaRPr>
          </a:p>
        </p:txBody>
      </p:sp>
      <p:sp>
        <p:nvSpPr>
          <p:cNvPr id="5" name="Rectangle 4">
            <a:extLst>
              <a:ext uri="{FF2B5EF4-FFF2-40B4-BE49-F238E27FC236}">
                <a16:creationId xmlns:a16="http://schemas.microsoft.com/office/drawing/2014/main" id="{9B88476C-A536-903F-2B78-0F0B18CEDA87}"/>
              </a:ext>
            </a:extLst>
          </p:cNvPr>
          <p:cNvSpPr/>
          <p:nvPr>
            <p:custDataLst>
              <p:tags r:id="rId6"/>
            </p:custDataLst>
          </p:nvPr>
        </p:nvSpPr>
        <p:spPr>
          <a:xfrm>
            <a:off x="0" y="0"/>
            <a:ext cx="127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a:endParaRPr lang="en-GB" sz="1200" dirty="0" err="1">
              <a:solidFill>
                <a:schemeClr val="tx1"/>
              </a:solidFill>
            </a:endParaRPr>
          </a:p>
        </p:txBody>
      </p:sp>
    </p:spTree>
    <p:custDataLst>
      <p:tags r:id="rId1"/>
    </p:custDataLst>
    <p:extLst>
      <p:ext uri="{BB962C8B-B14F-4D97-AF65-F5344CB8AC3E}">
        <p14:creationId xmlns:p14="http://schemas.microsoft.com/office/powerpoint/2010/main" val="64447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EMEOPTION1SELECTED" val="Primary"/>
  <p:tag name="TEMPLATELOADED" val="Presentation16x9"/>
  <p:tag name="ADMINPROTECTIONOFF" val="False"/>
  <p:tag name="PRESENTATION TOC INCLUDE DIVIDERS" val="True"/>
  <p:tag name="PRESENTATION TOC OUTLINE LEVEL TOP" val="2"/>
  <p:tag name="PRESENTATION TOC TITLE" val="Table of Contents"/>
  <p:tag name="PRESENTATION TOC SHOW NUMBERS" val="True"/>
  <p:tag name="PRESENTATION TOC HYPERLINK NUMBERS" val="False"/>
  <p:tag name="MAXCOLS" val="16"/>
  <p:tag name="MAXROWS" val="6"/>
  <p:tag name="MAXGUTTERROW" val="2 cm"/>
  <p:tag name="MAXGUTTERCOL" val="2 cm"/>
  <p:tag name="GUIDEMETRICUNIT" val="cm"/>
  <p:tag name="GUIDESAPPLIEDTO" val="2"/>
  <p:tag name="TITLETOPMARGIN" val="36.8655"/>
  <p:tag name="TITLEBOTTOMMARGIN" val="69"/>
  <p:tag name="PRESENTATIONADDDIVIDERNUMBER" val="True"/>
  <p:tag name="MASTERLEFTMARGIN" val="90"/>
  <p:tag name="MASTERTOPMARGIN" val="122.9408"/>
  <p:tag name="MASTERBOTTOMMARGIN" val="67.5591"/>
  <p:tag name="MASTERRIGHTMARGIN" val="29.8226"/>
  <p:tag name="CUSTMASTERLEFTMARGIN" val="90"/>
  <p:tag name="CUSTMASTERTOPMARGIN" val="122.9408"/>
  <p:tag name="CUSTMASTERBOTTOMMARGIN" val="67.5591"/>
  <p:tag name="CUSTMASTERRIGHTMARGIN" val="29.8226"/>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3970.8215509259053342"/>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4747.7349884259026379"/>
  <p:tag name="STYLEXMLFILE" val="Subtitle List"/>
</p:tagLst>
</file>

<file path=ppt/tags/tag10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0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03.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MS_PLACEHOLDERID" val="PlaceholderID44747.7349884259064782"/>
  <p:tag name="GUIDECOLS" val="3"/>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44747.7353356481030097"/>
</p:tagLst>
</file>

<file path=ppt/tags/tag105.xml><?xml version="1.0" encoding="utf-8"?>
<p:tagLst xmlns:a="http://schemas.openxmlformats.org/drawingml/2006/main" xmlns:r="http://schemas.openxmlformats.org/officeDocument/2006/relationships" xmlns:p="http://schemas.openxmlformats.org/presentationml/2006/main">
  <p:tag name="MS_PLACEHOLDERID" val="PlaceholderID44747.7353356481038201"/>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44747.7353356481097982"/>
  <p:tag name="STYLEXMLFILE" val="Subtitle List"/>
</p:tagLst>
</file>

<file path=ppt/tags/tag10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10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10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3970.8215509259070554"/>
  <p:tag name="STYLEXMLFILE" val="Subtitle List"/>
</p:tagLst>
</file>

<file path=ppt/tags/tag110.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1.06 cm"/>
  <p:tag name="GUTTERROW" val="1.06 cm"/>
  <p:tag name="GUIDESAPPLIEDTO" val="2"/>
  <p:tag name="MS_PLACEHOLDERID" val="PlaceholderID44747.7353356481094857"/>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4747.7353587963027827"/>
  <p:tag name="STYLEXMLFILE" val="Subtitle List"/>
</p:tagLst>
</file>

<file path=ppt/tags/tag11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1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3"/>
</p:tagLst>
</file>

<file path=ppt/tags/tag11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17.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06 cm"/>
  <p:tag name="GUTTERROW" val="1.06 cm"/>
  <p:tag name="GUIDESAPPLIEDTO" val="2"/>
  <p:tag name="MS_PLACEHOLDERID" val="PlaceholderID44747.7353587963040137"/>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43970.8215509259070903"/>
</p:tagLst>
</file>

<file path=ppt/tags/tag120.xml><?xml version="1.0" encoding="utf-8"?>
<p:tagLst xmlns:a="http://schemas.openxmlformats.org/drawingml/2006/main" xmlns:r="http://schemas.openxmlformats.org/officeDocument/2006/relationships" xmlns:p="http://schemas.openxmlformats.org/presentationml/2006/main">
  <p:tag name="MS_PLACEHOLDERID" val="PlaceholderID44747.7349884259026379"/>
  <p:tag name="STYLEXMLFILE" val="Subtitle List"/>
</p:tagLst>
</file>

<file path=ppt/tags/tag12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2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24.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MS_PLACEHOLDERID" val="PlaceholderID44747.7349884259064782"/>
  <p:tag name="GUIDECOLS" val="3"/>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127.xml><?xml version="1.0" encoding="utf-8"?>
<p:tagLst xmlns:a="http://schemas.openxmlformats.org/drawingml/2006/main" xmlns:r="http://schemas.openxmlformats.org/officeDocument/2006/relationships" xmlns:p="http://schemas.openxmlformats.org/presentationml/2006/main">
  <p:tag name="MS_PLACEHOLDERID" val="PlaceholderID44747.7354050926016282"/>
  <p:tag name="STYLEXMLFILE" val="Subtitle List"/>
</p:tagLst>
</file>

<file path=ppt/tags/tag12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1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4747.7309143519028956"/>
</p:tagLst>
</file>

<file path=ppt/tags/tag1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6"/>
</p:tagLst>
</file>

<file path=ppt/tags/tag13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3"/>
</p:tagLst>
</file>

<file path=ppt/tags/tag13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5"/>
</p:tagLst>
</file>

<file path=ppt/tags/tag13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34.xml><?xml version="1.0" encoding="utf-8"?>
<p:tagLst xmlns:a="http://schemas.openxmlformats.org/drawingml/2006/main" xmlns:r="http://schemas.openxmlformats.org/officeDocument/2006/relationships" xmlns:p="http://schemas.openxmlformats.org/presentationml/2006/main">
  <p:tag name="GUIDECOLS" val="3"/>
  <p:tag name="GUIDEROWS" val="3"/>
  <p:tag name="GUTTERCOL" val="1.06 cm"/>
  <p:tag name="GUTTERROW" val="1.06 cm"/>
  <p:tag name="GUIDESAPPLIEDTO" val="2"/>
  <p:tag name="MS_PLACEHOLDERID" val="PlaceholderID44747.7354050926016044"/>
</p:tagLst>
</file>

<file path=ppt/tags/tag135.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136.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44747.7354166667041007"/>
  <p:tag name="STYLEXMLFILE" val="Subtitle List"/>
</p:tagLst>
</file>

<file path=ppt/tags/tag1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1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44747.7309143519077474"/>
</p:tagLst>
</file>

<file path=ppt/tags/tag1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6"/>
</p:tagLst>
</file>

<file path=ppt/tags/tag14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3"/>
</p:tagLst>
</file>

<file path=ppt/tags/tag14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5"/>
</p:tagLst>
</file>

<file path=ppt/tags/tag14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44.xml><?xml version="1.0" encoding="utf-8"?>
<p:tagLst xmlns:a="http://schemas.openxmlformats.org/drawingml/2006/main" xmlns:r="http://schemas.openxmlformats.org/officeDocument/2006/relationships" xmlns:p="http://schemas.openxmlformats.org/presentationml/2006/main">
  <p:tag name="GUIDECOLS" val="3"/>
  <p:tag name="GUIDEROWS" val="3"/>
  <p:tag name="GUTTERCOL" val="1.06 cm"/>
  <p:tag name="GUTTERROW" val="1.06 cm"/>
  <p:tag name="GUIDESAPPLIEDTO" val="2"/>
  <p:tag name="MS_PLACEHOLDERID" val="PlaceholderID44747.7354166667064658"/>
</p:tagLst>
</file>

<file path=ppt/tags/tag145.xml><?xml version="1.0" encoding="utf-8"?>
<p:tagLst xmlns:a="http://schemas.openxmlformats.org/drawingml/2006/main" xmlns:r="http://schemas.openxmlformats.org/officeDocument/2006/relationships" xmlns:p="http://schemas.openxmlformats.org/presentationml/2006/main">
  <p:tag name="MS_PLACEHOLDERID" val="PlaceholderID43970.8222569444029577"/>
</p:tagLst>
</file>

<file path=ppt/tags/tag146.xml><?xml version="1.0" encoding="utf-8"?>
<p:tagLst xmlns:a="http://schemas.openxmlformats.org/drawingml/2006/main" xmlns:r="http://schemas.openxmlformats.org/officeDocument/2006/relationships" xmlns:p="http://schemas.openxmlformats.org/presentationml/2006/main">
  <p:tag name="MS_PLACEHOLDERID" val="PlaceholderID43970.8222569444028448"/>
</p:tagLst>
</file>

<file path=ppt/tags/tag147.xml><?xml version="1.0" encoding="utf-8"?>
<p:tagLst xmlns:a="http://schemas.openxmlformats.org/drawingml/2006/main" xmlns:r="http://schemas.openxmlformats.org/officeDocument/2006/relationships" xmlns:p="http://schemas.openxmlformats.org/presentationml/2006/main">
  <p:tag name="MS_PLACEHOLDERID" val="PlaceholderID44747.7354282407071273"/>
  <p:tag name="STYLEXMLFILE" val="Subtitle List"/>
</p:tagLst>
</file>

<file path=ppt/tags/tag14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2569444038201"/>
</p:tagLst>
</file>

<file path=ppt/tags/tag14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2569444030097"/>
</p:tagLst>
</file>

<file path=ppt/tags/tag15.xml><?xml version="1.0" encoding="utf-8"?>
<p:tagLst xmlns:a="http://schemas.openxmlformats.org/drawingml/2006/main" xmlns:r="http://schemas.openxmlformats.org/officeDocument/2006/relationships" xmlns:p="http://schemas.openxmlformats.org/presentationml/2006/main">
  <p:tag name="CUSTMASTERTOPMARGIN" val="85.0394"/>
  <p:tag name="CUSTMASTERLEFTMARGIN" val="42.5197"/>
  <p:tag name="CUSTMASTERRIGHTMARGIN" val="42.5197"/>
  <p:tag name="CUSTMASTERBOTTOMMARGIN" val="50.7402"/>
  <p:tag name="GUIDECOLS" val="14"/>
  <p:tag name="GUIDEROWS" val="3"/>
  <p:tag name="GUTTERCOL" val="1.06 cm"/>
  <p:tag name="GUTTERROW" val="1.06 cm"/>
  <p:tag name="GUIDESAPPLIEDTO" val="2"/>
  <p:tag name="MS_PLACEHOLDERID" val="PlaceholderID44747.7309143519030194"/>
</p:tagLst>
</file>

<file path=ppt/tags/tag15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2569444094857"/>
</p:tagLst>
</file>

<file path=ppt/tags/tag15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2569444097982"/>
</p:tagLst>
</file>

<file path=ppt/tags/tag152.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1.06 cm"/>
  <p:tag name="GUTTERROW" val="1.06 cm"/>
  <p:tag name="GUIDESAPPLIEDTO" val="2"/>
  <p:tag name="MS_PLACEHOLDERID" val="PlaceholderID44747.7354282407041276"/>
</p:tagLst>
</file>

<file path=ppt/tags/tag153.xml><?xml version="1.0" encoding="utf-8"?>
<p:tagLst xmlns:a="http://schemas.openxmlformats.org/drawingml/2006/main" xmlns:r="http://schemas.openxmlformats.org/officeDocument/2006/relationships" xmlns:p="http://schemas.openxmlformats.org/presentationml/2006/main">
  <p:tag name="MS_PLACEHOLDERID" val="PlaceholderID43970.8223148148016044"/>
</p:tagLst>
</file>

<file path=ppt/tags/tag154.xml><?xml version="1.0" encoding="utf-8"?>
<p:tagLst xmlns:a="http://schemas.openxmlformats.org/drawingml/2006/main" xmlns:r="http://schemas.openxmlformats.org/officeDocument/2006/relationships" xmlns:p="http://schemas.openxmlformats.org/presentationml/2006/main">
  <p:tag name="MS_PLACEHOLDERID" val="PlaceholderID43970.8223148148040137"/>
</p:tagLst>
</file>

<file path=ppt/tags/tag155.xml><?xml version="1.0" encoding="utf-8"?>
<p:tagLst xmlns:a="http://schemas.openxmlformats.org/drawingml/2006/main" xmlns:r="http://schemas.openxmlformats.org/officeDocument/2006/relationships" xmlns:p="http://schemas.openxmlformats.org/presentationml/2006/main">
  <p:tag name="MS_PLACEHOLDERID" val="PlaceholderID44747.7354513889063317"/>
  <p:tag name="STYLEXMLFILE" val="Subtitle List"/>
</p:tagLst>
</file>

<file path=ppt/tags/tag15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3148148016282"/>
</p:tagLst>
</file>

<file path=ppt/tags/tag15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3148148064658"/>
</p:tagLst>
</file>

<file path=ppt/tags/tag15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3148148041007"/>
</p:tagLst>
</file>

<file path=ppt/tags/tag15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3148148041276"/>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44747.7311342593076072"/>
</p:tagLst>
</file>

<file path=ppt/tags/tag160.xml><?xml version="1.0" encoding="utf-8"?>
<p:tagLst xmlns:a="http://schemas.openxmlformats.org/drawingml/2006/main" xmlns:r="http://schemas.openxmlformats.org/officeDocument/2006/relationships" xmlns:p="http://schemas.openxmlformats.org/presentationml/2006/main">
  <p:tag name="GUIDECOLS" val="3"/>
  <p:tag name="GUIDEROWS" val="2"/>
  <p:tag name="GUTTERCOL" val="1.06 cm"/>
  <p:tag name="GUTTERROW" val="1.06 cm"/>
  <p:tag name="GUIDESAPPLIEDTO" val="2"/>
  <p:tag name="MS_PLACEHOLDERID" val="PlaceholderID44747.7354513889032620"/>
</p:tagLst>
</file>

<file path=ppt/tags/tag161.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162.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163.xml><?xml version="1.0" encoding="utf-8"?>
<p:tagLst xmlns:a="http://schemas.openxmlformats.org/drawingml/2006/main" xmlns:r="http://schemas.openxmlformats.org/officeDocument/2006/relationships" xmlns:p="http://schemas.openxmlformats.org/presentationml/2006/main">
  <p:tag name="MS_PLACEHOLDERID" val="PlaceholderID44747.735474537018601"/>
  <p:tag name="STYLEXMLFILE" val="Subtitle List"/>
</p:tagLst>
</file>

<file path=ppt/tags/tag16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16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3"/>
</p:tagLst>
</file>

<file path=ppt/tags/tag16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
</p:tagLst>
</file>

<file path=ppt/tags/tag16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68.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1.06 cm"/>
  <p:tag name="GUTTERROW" val="1.06 cm"/>
  <p:tag name="GUIDESAPPLIEDTO" val="2"/>
  <p:tag name="MS_PLACEHOLDERID" val="PlaceholderID44747.735474537020756"/>
</p:tagLst>
</file>

<file path=ppt/tags/tag169.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3970.8215509259053342"/>
</p:tagLst>
</file>

<file path=ppt/tags/tag170.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171.xml><?xml version="1.0" encoding="utf-8"?>
<p:tagLst xmlns:a="http://schemas.openxmlformats.org/drawingml/2006/main" xmlns:r="http://schemas.openxmlformats.org/officeDocument/2006/relationships" xmlns:p="http://schemas.openxmlformats.org/presentationml/2006/main">
  <p:tag name="MS_PLACEHOLDERID" val="PlaceholderID44747.7354976852008071"/>
  <p:tag name="STYLEXMLFILE" val="Subtitle List"/>
</p:tagLst>
</file>

<file path=ppt/tags/tag17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1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4"/>
</p:tagLst>
</file>

<file path=ppt/tags/tag1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6"/>
</p:tagLst>
</file>

<file path=ppt/tags/tag1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
</p:tagLst>
</file>

<file path=ppt/tags/tag1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3"/>
</p:tagLst>
</file>

<file path=ppt/tags/tag17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5"/>
</p:tagLst>
</file>

<file path=ppt/tags/tag17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7"/>
</p:tagLst>
</file>

<file path=ppt/tags/tag17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3970.8215509259070554"/>
  <p:tag name="STYLEXMLFILE" val="Subtitle List"/>
</p:tagLst>
</file>

<file path=ppt/tags/tag180.xml><?xml version="1.0" encoding="utf-8"?>
<p:tagLst xmlns:a="http://schemas.openxmlformats.org/drawingml/2006/main" xmlns:r="http://schemas.openxmlformats.org/officeDocument/2006/relationships" xmlns:p="http://schemas.openxmlformats.org/presentationml/2006/main">
  <p:tag name="GUIDECOLS" val="4"/>
  <p:tag name="GUIDEROWS" val="3"/>
  <p:tag name="GUTTERCOL" val="1.06 cm"/>
  <p:tag name="GUTTERROW" val="1.06 cm"/>
  <p:tag name="GUIDESAPPLIEDTO" val="2"/>
  <p:tag name="MS_PLACEHOLDERID" val="PlaceholderID44747.7354976852058335"/>
</p:tagLst>
</file>

<file path=ppt/tags/tag181.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182.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183.xml><?xml version="1.0" encoding="utf-8"?>
<p:tagLst xmlns:a="http://schemas.openxmlformats.org/drawingml/2006/main" xmlns:r="http://schemas.openxmlformats.org/officeDocument/2006/relationships" xmlns:p="http://schemas.openxmlformats.org/presentationml/2006/main">
  <p:tag name="MS_PLACEHOLDERID" val="PlaceholderID44747.7355208333090572"/>
  <p:tag name="STYLEXMLFILE" val="Subtitle List"/>
</p:tagLst>
</file>

<file path=ppt/tags/tag18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18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4"/>
</p:tagLst>
</file>

<file path=ppt/tags/tag18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6"/>
</p:tagLst>
</file>

<file path=ppt/tags/tag18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4"/>
</p:tagLst>
</file>

<file path=ppt/tags/tag18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3"/>
</p:tagLst>
</file>

<file path=ppt/tags/tag18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5"/>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4747.7311342593001401"/>
</p:tagLst>
</file>

<file path=ppt/tags/tag19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7"/>
</p:tagLst>
</file>

<file path=ppt/tags/tag19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192.xml><?xml version="1.0" encoding="utf-8"?>
<p:tagLst xmlns:a="http://schemas.openxmlformats.org/drawingml/2006/main" xmlns:r="http://schemas.openxmlformats.org/officeDocument/2006/relationships" xmlns:p="http://schemas.openxmlformats.org/presentationml/2006/main">
  <p:tag name="GUIDECOLS" val="4"/>
  <p:tag name="GUIDEROWS" val="3"/>
  <p:tag name="GUTTERCOL" val="1.06 cm"/>
  <p:tag name="GUTTERROW" val="1.06 cm"/>
  <p:tag name="GUIDESAPPLIEDTO" val="2"/>
  <p:tag name="MS_PLACEHOLDERID" val="PlaceholderID44747.7355208333045797"/>
</p:tagLst>
</file>

<file path=ppt/tags/tag193.xml><?xml version="1.0" encoding="utf-8"?>
<p:tagLst xmlns:a="http://schemas.openxmlformats.org/drawingml/2006/main" xmlns:r="http://schemas.openxmlformats.org/officeDocument/2006/relationships" xmlns:p="http://schemas.openxmlformats.org/presentationml/2006/main">
  <p:tag name="MS_PLACEHOLDERID" val="PlaceholderID44747.7355324074078521"/>
</p:tagLst>
</file>

<file path=ppt/tags/tag194.xml><?xml version="1.0" encoding="utf-8"?>
<p:tagLst xmlns:a="http://schemas.openxmlformats.org/drawingml/2006/main" xmlns:r="http://schemas.openxmlformats.org/officeDocument/2006/relationships" xmlns:p="http://schemas.openxmlformats.org/presentationml/2006/main">
  <p:tag name="MS_PLACEHOLDERID" val="PlaceholderID44747.7355324074026136"/>
</p:tagLst>
</file>

<file path=ppt/tags/tag195.xml><?xml version="1.0" encoding="utf-8"?>
<p:tagLst xmlns:a="http://schemas.openxmlformats.org/drawingml/2006/main" xmlns:r="http://schemas.openxmlformats.org/officeDocument/2006/relationships" xmlns:p="http://schemas.openxmlformats.org/presentationml/2006/main">
  <p:tag name="MS_PLACEHOLDERID" val="PlaceholderID44747.7355324074028966"/>
  <p:tag name="STYLEXMLFILE" val="Subtitle List"/>
</p:tagLst>
</file>

<file path=ppt/tags/tag19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19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2"/>
</p:tagLst>
</file>

<file path=ppt/tags/tag19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4"/>
</p:tagLst>
</file>

<file path=ppt/tags/tag19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2.xml><?xml version="1.0" encoding="utf-8"?>
<p:tagLst xmlns:a="http://schemas.openxmlformats.org/drawingml/2006/main" xmlns:r="http://schemas.openxmlformats.org/officeDocument/2006/relationships" xmlns:p="http://schemas.openxmlformats.org/presentationml/2006/main">
  <p:tag name="GUIDESFOOTERSHAPE" val="True"/>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CUSTMASTERTOPMARGIN" val="85.0394"/>
  <p:tag name="CUSTMASTERLEFTMARGIN" val="42.5197"/>
  <p:tag name="CUSTMASTERRIGHTMARGIN" val="42.5197"/>
  <p:tag name="CUSTMASTERBOTTOMMARGIN" val="50.7402"/>
  <p:tag name="GUIDECOLS" val="14"/>
  <p:tag name="GUIDEROWS" val="3"/>
  <p:tag name="GUTTERCOL" val="1.06 cm"/>
  <p:tag name="GUTTERROW" val="1.06 cm"/>
  <p:tag name="GUIDESAPPLIEDTO" val="2"/>
  <p:tag name="MS_PLACEHOLDERID" val="PlaceholderID44747.7311342593081449"/>
</p:tagLst>
</file>

<file path=ppt/tags/tag20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3"/>
</p:tagLst>
</file>

<file path=ppt/tags/tag20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202.xml><?xml version="1.0" encoding="utf-8"?>
<p:tagLst xmlns:a="http://schemas.openxmlformats.org/drawingml/2006/main" xmlns:r="http://schemas.openxmlformats.org/officeDocument/2006/relationships" xmlns:p="http://schemas.openxmlformats.org/presentationml/2006/main">
  <p:tag name="GUIDECOLS" val="3"/>
  <p:tag name="GUIDEROWS" val="2"/>
  <p:tag name="GUTTERCOL" val="1.06 cm"/>
  <p:tag name="GUTTERROW" val="1.06 cm"/>
  <p:tag name="GUIDESAPPLIEDTO" val="2"/>
  <p:tag name="MS_PLACEHOLDERID" val="PlaceholderID44747.7355324074037890"/>
</p:tagLst>
</file>

<file path=ppt/tags/tag203.xml><?xml version="1.0" encoding="utf-8"?>
<p:tagLst xmlns:a="http://schemas.openxmlformats.org/drawingml/2006/main" xmlns:r="http://schemas.openxmlformats.org/officeDocument/2006/relationships" xmlns:p="http://schemas.openxmlformats.org/presentationml/2006/main">
  <p:tag name="MS_PLACEHOLDERID" val="PlaceholderID44747.7355555556063174"/>
</p:tagLst>
</file>

<file path=ppt/tags/tag204.xml><?xml version="1.0" encoding="utf-8"?>
<p:tagLst xmlns:a="http://schemas.openxmlformats.org/drawingml/2006/main" xmlns:r="http://schemas.openxmlformats.org/officeDocument/2006/relationships" xmlns:p="http://schemas.openxmlformats.org/presentationml/2006/main">
  <p:tag name="MS_PLACEHOLDERID" val="PlaceholderID44747.7355555556091937"/>
</p:tagLst>
</file>

<file path=ppt/tags/tag205.xml><?xml version="1.0" encoding="utf-8"?>
<p:tagLst xmlns:a="http://schemas.openxmlformats.org/drawingml/2006/main" xmlns:r="http://schemas.openxmlformats.org/officeDocument/2006/relationships" xmlns:p="http://schemas.openxmlformats.org/presentationml/2006/main">
  <p:tag name="MS_PLACEHOLDERID" val="PlaceholderID44747.7355555556042845"/>
  <p:tag name="STYLEXMLFILE" val="Subtitle List"/>
</p:tagLst>
</file>

<file path=ppt/tags/tag20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20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20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209.xml><?xml version="1.0" encoding="utf-8"?>
<p:tagLst xmlns:a="http://schemas.openxmlformats.org/drawingml/2006/main" xmlns:r="http://schemas.openxmlformats.org/officeDocument/2006/relationships" xmlns:p="http://schemas.openxmlformats.org/presentationml/2006/main">
  <p:tag name="GUIDECOLS" val="3"/>
  <p:tag name="GUIDEROWS" val="2"/>
  <p:tag name="GUTTERCOL" val="1.06 cm"/>
  <p:tag name="GUTTERROW" val="1.06 cm"/>
  <p:tag name="GUIDESAPPLIEDTO" val="2"/>
  <p:tag name="MS_PLACEHOLDERID" val="PlaceholderID44747.7355555556062764"/>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44747.7311574074004535"/>
  <p:tag name="STYLEXMLFILE" val="Divider Number Styles"/>
</p:tagLst>
</file>

<file path=ppt/tags/tag210.xml><?xml version="1.0" encoding="utf-8"?>
<p:tagLst xmlns:a="http://schemas.openxmlformats.org/drawingml/2006/main" xmlns:r="http://schemas.openxmlformats.org/officeDocument/2006/relationships" xmlns:p="http://schemas.openxmlformats.org/presentationml/2006/main">
  <p:tag name="MS_PLACEHOLDERID" val="PlaceholderID44747.7355902778056104"/>
</p:tagLst>
</file>

<file path=ppt/tags/tag211.xml><?xml version="1.0" encoding="utf-8"?>
<p:tagLst xmlns:a="http://schemas.openxmlformats.org/drawingml/2006/main" xmlns:r="http://schemas.openxmlformats.org/officeDocument/2006/relationships" xmlns:p="http://schemas.openxmlformats.org/presentationml/2006/main">
  <p:tag name="MS_PLACEHOLDERID" val="PlaceholderID44747.7355902778009797"/>
</p:tagLst>
</file>

<file path=ppt/tags/tag212.xml><?xml version="1.0" encoding="utf-8"?>
<p:tagLst xmlns:a="http://schemas.openxmlformats.org/drawingml/2006/main" xmlns:r="http://schemas.openxmlformats.org/officeDocument/2006/relationships" xmlns:p="http://schemas.openxmlformats.org/presentationml/2006/main">
  <p:tag name="MS_PLACEHOLDERID" val="PlaceholderID44747.7355902778091371"/>
  <p:tag name="STYLEXMLFILE" val="Subtitle List"/>
</p:tagLst>
</file>

<file path=ppt/tags/tag21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21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2"/>
</p:tagLst>
</file>

<file path=ppt/tags/tag21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21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217.xml><?xml version="1.0" encoding="utf-8"?>
<p:tagLst xmlns:a="http://schemas.openxmlformats.org/drawingml/2006/main" xmlns:r="http://schemas.openxmlformats.org/officeDocument/2006/relationships" xmlns:p="http://schemas.openxmlformats.org/presentationml/2006/main">
  <p:tag name="GUIDECOLS" val="3"/>
  <p:tag name="GUIDEROWS" val="2"/>
  <p:tag name="GUTTERCOL" val="1.06 cm"/>
  <p:tag name="GUTTERROW" val="1.06 cm"/>
  <p:tag name="GUIDESAPPLIEDTO" val="2"/>
  <p:tag name="MS_PLACEHOLDERID" val="PlaceholderID44747.7355902778069448"/>
</p:tagLst>
</file>

<file path=ppt/tags/tag218.xml><?xml version="1.0" encoding="utf-8"?>
<p:tagLst xmlns:a="http://schemas.openxmlformats.org/drawingml/2006/main" xmlns:r="http://schemas.openxmlformats.org/officeDocument/2006/relationships" xmlns:p="http://schemas.openxmlformats.org/presentationml/2006/main">
  <p:tag name="MS_PLACEHOLDERID" val="PlaceholderID44747.7356134259002262"/>
</p:tagLst>
</file>

<file path=ppt/tags/tag219.xml><?xml version="1.0" encoding="utf-8"?>
<p:tagLst xmlns:a="http://schemas.openxmlformats.org/drawingml/2006/main" xmlns:r="http://schemas.openxmlformats.org/officeDocument/2006/relationships" xmlns:p="http://schemas.openxmlformats.org/presentationml/2006/main">
  <p:tag name="MS_PLACEHOLDERID" val="PlaceholderID44747.7356134259083481"/>
</p:tagLst>
</file>

<file path=ppt/tags/tag22.xml><?xml version="1.0" encoding="utf-8"?>
<p:tagLst xmlns:a="http://schemas.openxmlformats.org/drawingml/2006/main" xmlns:r="http://schemas.openxmlformats.org/officeDocument/2006/relationships" xmlns:p="http://schemas.openxmlformats.org/presentationml/2006/main">
  <p:tag name="MS_XMLFILE_REGKEY" val=""/>
  <p:tag name="MS_PLACEHOLDERID" val="PlaceholderID43970.8218981481064782"/>
  <p:tag name="STYLEXMLFILE" val="Divider Styles"/>
</p:tagLst>
</file>

<file path=ppt/tags/tag220.xml><?xml version="1.0" encoding="utf-8"?>
<p:tagLst xmlns:a="http://schemas.openxmlformats.org/drawingml/2006/main" xmlns:r="http://schemas.openxmlformats.org/officeDocument/2006/relationships" xmlns:p="http://schemas.openxmlformats.org/presentationml/2006/main">
  <p:tag name="MS_PLACEHOLDERID" val="PlaceholderID44747.7356134259091616"/>
  <p:tag name="STYLEXMLFILE" val="Subtitle List"/>
</p:tagLst>
</file>

<file path=ppt/tags/tag22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22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2"/>
</p:tagLst>
</file>

<file path=ppt/tags/tag22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22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225.xml><?xml version="1.0" encoding="utf-8"?>
<p:tagLst xmlns:a="http://schemas.openxmlformats.org/drawingml/2006/main" xmlns:r="http://schemas.openxmlformats.org/officeDocument/2006/relationships" xmlns:p="http://schemas.openxmlformats.org/presentationml/2006/main">
  <p:tag name="GUIDECOLS" val="3"/>
  <p:tag name="GUIDEROWS" val="2"/>
  <p:tag name="GUTTERCOL" val="1.06 cm"/>
  <p:tag name="GUTTERROW" val="1.06 cm"/>
  <p:tag name="GUIDESAPPLIEDTO" val="2"/>
  <p:tag name="MS_PLACEHOLDERID" val="PlaceholderID44747.7356134259054336"/>
</p:tagLst>
</file>

<file path=ppt/tags/tag226.xml><?xml version="1.0" encoding="utf-8"?>
<p:tagLst xmlns:a="http://schemas.openxmlformats.org/drawingml/2006/main" xmlns:r="http://schemas.openxmlformats.org/officeDocument/2006/relationships" xmlns:p="http://schemas.openxmlformats.org/presentationml/2006/main">
  <p:tag name="MS_PLACEHOLDERID" val="PlaceholderID44747.735625067794"/>
</p:tagLst>
</file>

<file path=ppt/tags/tag227.xml><?xml version="1.0" encoding="utf-8"?>
<p:tagLst xmlns:a="http://schemas.openxmlformats.org/drawingml/2006/main" xmlns:r="http://schemas.openxmlformats.org/officeDocument/2006/relationships" xmlns:p="http://schemas.openxmlformats.org/presentationml/2006/main">
  <p:tag name="MS_PLACEHOLDERID" val="PlaceholderID44747.735625043026"/>
</p:tagLst>
</file>

<file path=ppt/tags/tag228.xml><?xml version="1.0" encoding="utf-8"?>
<p:tagLst xmlns:a="http://schemas.openxmlformats.org/drawingml/2006/main" xmlns:r="http://schemas.openxmlformats.org/officeDocument/2006/relationships" xmlns:p="http://schemas.openxmlformats.org/presentationml/2006/main">
  <p:tag name="MS_PLACEHOLDERID" val="PlaceholderID44747.735625051373"/>
  <p:tag name="STYLEXMLFILE" val="Subtitle List"/>
</p:tagLst>
</file>

<file path=ppt/tags/tag22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4747.7311574074041403"/>
</p:tagLst>
</file>

<file path=ppt/tags/tag23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2"/>
</p:tagLst>
</file>

<file path=ppt/tags/tag23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23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233.xml><?xml version="1.0" encoding="utf-8"?>
<p:tagLst xmlns:a="http://schemas.openxmlformats.org/drawingml/2006/main" xmlns:r="http://schemas.openxmlformats.org/officeDocument/2006/relationships" xmlns:p="http://schemas.openxmlformats.org/presentationml/2006/main">
  <p:tag name="GUIDECOLS" val="3"/>
  <p:tag name="GUIDEROWS" val="3"/>
  <p:tag name="GUTTERCOL" val="1.06 cm"/>
  <p:tag name="GUTTERROW" val="1.06 cm"/>
  <p:tag name="GUIDESAPPLIEDTO" val="2"/>
  <p:tag name="MS_PLACEHOLDERID" val="PlaceholderID44747.735625050245"/>
</p:tagLst>
</file>

<file path=ppt/tags/tag234.xml><?xml version="1.0" encoding="utf-8"?>
<p:tagLst xmlns:a="http://schemas.openxmlformats.org/drawingml/2006/main" xmlns:r="http://schemas.openxmlformats.org/officeDocument/2006/relationships" xmlns:p="http://schemas.openxmlformats.org/presentationml/2006/main">
  <p:tag name="MS_PLACEHOLDERID" val="PlaceholderID44747.7356481481035347"/>
</p:tagLst>
</file>

<file path=ppt/tags/tag235.xml><?xml version="1.0" encoding="utf-8"?>
<p:tagLst xmlns:a="http://schemas.openxmlformats.org/drawingml/2006/main" xmlns:r="http://schemas.openxmlformats.org/officeDocument/2006/relationships" xmlns:p="http://schemas.openxmlformats.org/presentationml/2006/main">
  <p:tag name="MS_PLACEHOLDERID" val="PlaceholderID44747.7356481481046298"/>
</p:tagLst>
</file>

<file path=ppt/tags/tag236.xml><?xml version="1.0" encoding="utf-8"?>
<p:tagLst xmlns:a="http://schemas.openxmlformats.org/drawingml/2006/main" xmlns:r="http://schemas.openxmlformats.org/officeDocument/2006/relationships" xmlns:p="http://schemas.openxmlformats.org/presentationml/2006/main">
  <p:tag name="MS_PLACEHOLDERID" val="PlaceholderID44747.7356481481026973"/>
  <p:tag name="STYLEXMLFILE" val="Subtitle List"/>
</p:tagLst>
</file>

<file path=ppt/tags/tag2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23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2"/>
</p:tagLst>
</file>

<file path=ppt/tags/tag23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24.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11574074070903"/>
</p:tagLst>
</file>

<file path=ppt/tags/tag24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241.xml><?xml version="1.0" encoding="utf-8"?>
<p:tagLst xmlns:a="http://schemas.openxmlformats.org/drawingml/2006/main" xmlns:r="http://schemas.openxmlformats.org/officeDocument/2006/relationships" xmlns:p="http://schemas.openxmlformats.org/presentationml/2006/main">
  <p:tag name="GUIDECOLS" val="3"/>
  <p:tag name="GUIDEROWS" val="2"/>
  <p:tag name="GUTTERCOL" val="1.06 cm"/>
  <p:tag name="GUTTERROW" val="1.06 cm"/>
  <p:tag name="GUIDESAPPLIEDTO" val="2"/>
  <p:tag name="MS_PLACEHOLDERID" val="PlaceholderID44747.7356481481040483"/>
</p:tagLst>
</file>

<file path=ppt/tags/tag242.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43.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44.xml><?xml version="1.0" encoding="utf-8"?>
<p:tagLst xmlns:a="http://schemas.openxmlformats.org/drawingml/2006/main" xmlns:r="http://schemas.openxmlformats.org/officeDocument/2006/relationships" xmlns:p="http://schemas.openxmlformats.org/presentationml/2006/main">
  <p:tag name="MS_PLACEHOLDERID" val="PlaceholderID44747.7356597222024384"/>
  <p:tag name="STYLEXMLFILE" val="Subtitle List"/>
</p:tagLst>
</file>

<file path=ppt/tags/tag245.xml><?xml version="1.0" encoding="utf-8"?>
<p:tagLst xmlns:a="http://schemas.openxmlformats.org/drawingml/2006/main" xmlns:r="http://schemas.openxmlformats.org/officeDocument/2006/relationships" xmlns:p="http://schemas.openxmlformats.org/presentationml/2006/main">
  <p:tag name="MS_PLACEHOLDERID" val="PlaceholderID44747.7356597222097907"/>
</p:tagLst>
</file>

<file path=ppt/tags/tag246.xml><?xml version="1.0" encoding="utf-8"?>
<p:tagLst xmlns:a="http://schemas.openxmlformats.org/drawingml/2006/main" xmlns:r="http://schemas.openxmlformats.org/officeDocument/2006/relationships" xmlns:p="http://schemas.openxmlformats.org/presentationml/2006/main">
  <p:tag name="MS_PLACEHOLDERID" val="PlaceholderID44747.7356597222006091"/>
</p:tagLst>
</file>

<file path=ppt/tags/tag247.xml><?xml version="1.0" encoding="utf-8"?>
<p:tagLst xmlns:a="http://schemas.openxmlformats.org/drawingml/2006/main" xmlns:r="http://schemas.openxmlformats.org/officeDocument/2006/relationships" xmlns:p="http://schemas.openxmlformats.org/presentationml/2006/main">
  <p:tag name="MS_PLACEHOLDERID" val="PlaceholderID44747.7356597222039029"/>
</p:tagLst>
</file>

<file path=ppt/tags/tag248.xml><?xml version="1.0" encoding="utf-8"?>
<p:tagLst xmlns:a="http://schemas.openxmlformats.org/drawingml/2006/main" xmlns:r="http://schemas.openxmlformats.org/officeDocument/2006/relationships" xmlns:p="http://schemas.openxmlformats.org/presentationml/2006/main">
  <p:tag name="MS_PLACEHOLDERID" val="PlaceholderID44747.7356597222036499"/>
</p:tagLst>
</file>

<file path=ppt/tags/tag249.xml><?xml version="1.0" encoding="utf-8"?>
<p:tagLst xmlns:a="http://schemas.openxmlformats.org/drawingml/2006/main" xmlns:r="http://schemas.openxmlformats.org/officeDocument/2006/relationships" xmlns:p="http://schemas.openxmlformats.org/presentationml/2006/main">
  <p:tag name="MS_XMLFILE_REGKEY" val=""/>
  <p:tag name="MS_PLACEHOLDERID" val="PlaceholderID43970.822013888909800022"/>
  <p:tag name="STYLEXMLFILE" val="Team Profile Contact"/>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4747.7311805556079048"/>
  <p:tag name="STYLEXMLFILE" val="Divider Number Styles"/>
</p:tagLst>
</file>

<file path=ppt/tags/tag250.xml><?xml version="1.0" encoding="utf-8"?>
<p:tagLst xmlns:a="http://schemas.openxmlformats.org/drawingml/2006/main" xmlns:r="http://schemas.openxmlformats.org/officeDocument/2006/relationships" xmlns:p="http://schemas.openxmlformats.org/presentationml/2006/main">
  <p:tag name="MS_XMLFILE_REGKEY" val=""/>
  <p:tag name="MS_PLACEHOLDERID" val="PlaceholderID43970.822013888909800022"/>
  <p:tag name="STYLEXMLFILE" val="Team Profile Contact"/>
</p:tagLst>
</file>

<file path=ppt/tags/tag251.xml><?xml version="1.0" encoding="utf-8"?>
<p:tagLst xmlns:a="http://schemas.openxmlformats.org/drawingml/2006/main" xmlns:r="http://schemas.openxmlformats.org/officeDocument/2006/relationships" xmlns:p="http://schemas.openxmlformats.org/presentationml/2006/main">
  <p:tag name="MS_XMLFILE_REGKEY" val=""/>
  <p:tag name="MS_PLACEHOLDERID" val="PlaceholderID43970.822013888909800022"/>
  <p:tag name="STYLEXMLFILE" val="Team Profile Contact"/>
</p:tagLst>
</file>

<file path=ppt/tags/tag252.xml><?xml version="1.0" encoding="utf-8"?>
<p:tagLst xmlns:a="http://schemas.openxmlformats.org/drawingml/2006/main" xmlns:r="http://schemas.openxmlformats.org/officeDocument/2006/relationships" xmlns:p="http://schemas.openxmlformats.org/presentationml/2006/main">
  <p:tag name="MS_XMLFILE_REGKEY" val=""/>
  <p:tag name="MS_PLACEHOLDERID" val="PlaceholderID43970.822013888909800022"/>
  <p:tag name="STYLEXMLFILE" val="Team Profile Contact"/>
</p:tagLst>
</file>

<file path=ppt/tags/tag253.xml><?xml version="1.0" encoding="utf-8"?>
<p:tagLst xmlns:a="http://schemas.openxmlformats.org/drawingml/2006/main" xmlns:r="http://schemas.openxmlformats.org/officeDocument/2006/relationships" xmlns:p="http://schemas.openxmlformats.org/presentationml/2006/main">
  <p:tag name="GUIDECOLS" val="14"/>
  <p:tag name="GUIDEROWS" val="2"/>
  <p:tag name="GUTTERCOL" val="1.06 cm"/>
  <p:tag name="GUTTERROW" val="1.06 cm"/>
  <p:tag name="GUIDESAPPLIEDTO" val="2"/>
  <p:tag name="MS_PLACEHOLDERID" val="PlaceholderID44747.7356597222005559"/>
</p:tagLst>
</file>

<file path=ppt/tags/tag254.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55.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56.xml><?xml version="1.0" encoding="utf-8"?>
<p:tagLst xmlns:a="http://schemas.openxmlformats.org/drawingml/2006/main" xmlns:r="http://schemas.openxmlformats.org/officeDocument/2006/relationships" xmlns:p="http://schemas.openxmlformats.org/presentationml/2006/main">
  <p:tag name="MS_PLACEHOLDERID" val="PlaceholderID44747.7356828704047445"/>
  <p:tag name="STYLEXMLFILE" val="Subtitle List"/>
</p:tagLst>
</file>

<file path=ppt/tags/tag25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58.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56828704015566"/>
</p:tagLst>
</file>

<file path=ppt/tags/tag25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6.xml><?xml version="1.0" encoding="utf-8"?>
<p:tagLst xmlns:a="http://schemas.openxmlformats.org/drawingml/2006/main" xmlns:r="http://schemas.openxmlformats.org/officeDocument/2006/relationships" xmlns:p="http://schemas.openxmlformats.org/presentationml/2006/main">
  <p:tag name="MS_XMLFILE_REGKEY" val=""/>
  <p:tag name="MS_PLACEHOLDERID" val="PlaceholderID43970.8218981481064782"/>
  <p:tag name="STYLEXMLFILE" val="Divider Styles"/>
</p:tagLst>
</file>

<file path=ppt/tags/tag260.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61.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62.xml><?xml version="1.0" encoding="utf-8"?>
<p:tagLst xmlns:a="http://schemas.openxmlformats.org/drawingml/2006/main" xmlns:r="http://schemas.openxmlformats.org/officeDocument/2006/relationships" xmlns:p="http://schemas.openxmlformats.org/presentationml/2006/main">
  <p:tag name="MS_PLACEHOLDERID" val="PlaceholderID44747.7356828704047445"/>
  <p:tag name="STYLEXMLFILE" val="Subtitle List"/>
</p:tagLst>
</file>

<file path=ppt/tags/tag26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64.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56828704015566"/>
</p:tagLst>
</file>

<file path=ppt/tags/tag26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66.xml><?xml version="1.0" encoding="utf-8"?>
<p:tagLst xmlns:a="http://schemas.openxmlformats.org/drawingml/2006/main" xmlns:r="http://schemas.openxmlformats.org/officeDocument/2006/relationships" xmlns:p="http://schemas.openxmlformats.org/presentationml/2006/main">
  <p:tag name="MS_PLACEHOLDERID" val="PlaceholderID44747.7356828704048989"/>
</p:tagLst>
</file>

<file path=ppt/tags/tag267.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68.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69.xml><?xml version="1.0" encoding="utf-8"?>
<p:tagLst xmlns:a="http://schemas.openxmlformats.org/drawingml/2006/main" xmlns:r="http://schemas.openxmlformats.org/officeDocument/2006/relationships" xmlns:p="http://schemas.openxmlformats.org/presentationml/2006/main">
  <p:tag name="MS_PLACEHOLDERID" val="PlaceholderID44747.7356828704047445"/>
  <p:tag name="STYLEXMLFILE" val="Subtitle List"/>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4747.7311805556037353"/>
</p:tagLst>
</file>

<file path=ppt/tags/tag27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71.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56828704015566"/>
</p:tagLst>
</file>

<file path=ppt/tags/tag272.xml><?xml version="1.0" encoding="utf-8"?>
<p:tagLst xmlns:a="http://schemas.openxmlformats.org/drawingml/2006/main" xmlns:r="http://schemas.openxmlformats.org/officeDocument/2006/relationships" xmlns:p="http://schemas.openxmlformats.org/presentationml/2006/main">
  <p:tag name="MS_PLACEHOLDERID" val="PlaceholderID44747.7356828704048989"/>
</p:tagLst>
</file>

<file path=ppt/tags/tag273.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74.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75.xml><?xml version="1.0" encoding="utf-8"?>
<p:tagLst xmlns:a="http://schemas.openxmlformats.org/drawingml/2006/main" xmlns:r="http://schemas.openxmlformats.org/officeDocument/2006/relationships" xmlns:p="http://schemas.openxmlformats.org/presentationml/2006/main">
  <p:tag name="MS_PLACEHOLDERID" val="PlaceholderID44747.7356828704047445"/>
  <p:tag name="STYLEXMLFILE" val="Subtitle List"/>
</p:tagLst>
</file>

<file path=ppt/tags/tag2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77.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56828704015566"/>
</p:tagLst>
</file>

<file path=ppt/tags/tag278.xml><?xml version="1.0" encoding="utf-8"?>
<p:tagLst xmlns:a="http://schemas.openxmlformats.org/drawingml/2006/main" xmlns:r="http://schemas.openxmlformats.org/officeDocument/2006/relationships" xmlns:p="http://schemas.openxmlformats.org/presentationml/2006/main">
  <p:tag name="MS_PLACEHOLDERID" val="PlaceholderID44747.7356828704048989"/>
</p:tagLst>
</file>

<file path=ppt/tags/tag279.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8.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11805556086261"/>
</p:tagLst>
</file>

<file path=ppt/tags/tag280.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81.xml><?xml version="1.0" encoding="utf-8"?>
<p:tagLst xmlns:a="http://schemas.openxmlformats.org/drawingml/2006/main" xmlns:r="http://schemas.openxmlformats.org/officeDocument/2006/relationships" xmlns:p="http://schemas.openxmlformats.org/presentationml/2006/main">
  <p:tag name="MS_PLACEHOLDERID" val="PlaceholderID44747.7356828704047445"/>
  <p:tag name="STYLEXMLFILE" val="Subtitle List"/>
</p:tagLst>
</file>

<file path=ppt/tags/tag28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83.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56828704015566"/>
</p:tagLst>
</file>

<file path=ppt/tags/tag284.xml><?xml version="1.0" encoding="utf-8"?>
<p:tagLst xmlns:a="http://schemas.openxmlformats.org/drawingml/2006/main" xmlns:r="http://schemas.openxmlformats.org/officeDocument/2006/relationships" xmlns:p="http://schemas.openxmlformats.org/presentationml/2006/main">
  <p:tag name="MS_PLACEHOLDERID" val="PlaceholderID44747.7357060185025726"/>
</p:tagLst>
</file>

<file path=ppt/tags/tag285.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86.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87.xml><?xml version="1.0" encoding="utf-8"?>
<p:tagLst xmlns:a="http://schemas.openxmlformats.org/drawingml/2006/main" xmlns:r="http://schemas.openxmlformats.org/officeDocument/2006/relationships" xmlns:p="http://schemas.openxmlformats.org/presentationml/2006/main">
  <p:tag name="MS_PLACEHOLDERID" val="PlaceholderID44747.7357060185054207"/>
  <p:tag name="STYLEXMLFILE" val="Subtitle List"/>
</p:tagLst>
</file>

<file path=ppt/tags/tag28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89.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57060185062875"/>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4747.7350231481098609"/>
</p:tagLst>
</file>

<file path=ppt/tags/tag290.xml><?xml version="1.0" encoding="utf-8"?>
<p:tagLst xmlns:a="http://schemas.openxmlformats.org/drawingml/2006/main" xmlns:r="http://schemas.openxmlformats.org/officeDocument/2006/relationships" xmlns:p="http://schemas.openxmlformats.org/presentationml/2006/main">
  <p:tag name="MS_PLACEHOLDERID" val="PlaceholderID44747.7357060185025726"/>
</p:tagLst>
</file>

<file path=ppt/tags/tag291.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92.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93.xml><?xml version="1.0" encoding="utf-8"?>
<p:tagLst xmlns:a="http://schemas.openxmlformats.org/drawingml/2006/main" xmlns:r="http://schemas.openxmlformats.org/officeDocument/2006/relationships" xmlns:p="http://schemas.openxmlformats.org/presentationml/2006/main">
  <p:tag name="MS_PLACEHOLDERID" val="PlaceholderID44747.7357060185054207"/>
  <p:tag name="STYLEXMLFILE" val="Subtitle List"/>
</p:tagLst>
</file>

<file path=ppt/tags/tag29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295.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57060185062875"/>
</p:tagLst>
</file>

<file path=ppt/tags/tag296.xml><?xml version="1.0" encoding="utf-8"?>
<p:tagLst xmlns:a="http://schemas.openxmlformats.org/drawingml/2006/main" xmlns:r="http://schemas.openxmlformats.org/officeDocument/2006/relationships" xmlns:p="http://schemas.openxmlformats.org/presentationml/2006/main">
  <p:tag name="MS_PLACEHOLDERID" val="PlaceholderID44747.7357060185025726"/>
</p:tagLst>
</file>

<file path=ppt/tags/tag297.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298.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299.xml><?xml version="1.0" encoding="utf-8"?>
<p:tagLst xmlns:a="http://schemas.openxmlformats.org/drawingml/2006/main" xmlns:r="http://schemas.openxmlformats.org/officeDocument/2006/relationships" xmlns:p="http://schemas.openxmlformats.org/presentationml/2006/main">
  <p:tag name="MS_PLACEHOLDERID" val="PlaceholderID44747.7357060185054207"/>
  <p:tag name="STYLEXMLFILE" val="Subtitle List"/>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30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301.xml><?xml version="1.0" encoding="utf-8"?>
<p:tagLst xmlns:a="http://schemas.openxmlformats.org/drawingml/2006/main" xmlns:r="http://schemas.openxmlformats.org/officeDocument/2006/relationships" xmlns:p="http://schemas.openxmlformats.org/presentationml/2006/main">
  <p:tag name="GUIDECOLS" val="14"/>
  <p:tag name="GUIDEROWS" val="1"/>
  <p:tag name="GUTTERCOL" val="1.06 cm"/>
  <p:tag name="GUTTERROW" val="1.06 cm"/>
  <p:tag name="GUIDESAPPLIEDTO" val="2"/>
  <p:tag name="MS_PLACEHOLDERID" val="PlaceholderID44747.7357060185062875"/>
</p:tagLst>
</file>

<file path=ppt/tags/tag302.xml><?xml version="1.0" encoding="utf-8"?>
<p:tagLst xmlns:a="http://schemas.openxmlformats.org/drawingml/2006/main" xmlns:r="http://schemas.openxmlformats.org/officeDocument/2006/relationships" xmlns:p="http://schemas.openxmlformats.org/presentationml/2006/main">
  <p:tag name="MS_PLACEHOLDERID" val="PlaceholderID44747.7357291667015630"/>
</p:tagLst>
</file>

<file path=ppt/tags/tag303.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304.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305.xml><?xml version="1.0" encoding="utf-8"?>
<p:tagLst xmlns:a="http://schemas.openxmlformats.org/drawingml/2006/main" xmlns:r="http://schemas.openxmlformats.org/officeDocument/2006/relationships" xmlns:p="http://schemas.openxmlformats.org/presentationml/2006/main">
  <p:tag name="MS_PLACEHOLDERID" val="PlaceholderID44747.7357291667065449"/>
  <p:tag name="STYLEXMLFILE" val="Subtitle List"/>
</p:tagLst>
</file>

<file path=ppt/tags/tag30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30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308.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GUIDECOLS" val="14"/>
  <p:tag name="MS_PLACEHOLDERID" val="PlaceholderID44747.7357291667093854"/>
</p:tagLst>
</file>

<file path=ppt/tags/tag309.xml><?xml version="1.0" encoding="utf-8"?>
<p:tagLst xmlns:a="http://schemas.openxmlformats.org/drawingml/2006/main" xmlns:r="http://schemas.openxmlformats.org/officeDocument/2006/relationships" xmlns:p="http://schemas.openxmlformats.org/presentationml/2006/main">
  <p:tag name="MS_PLACEHOLDERID" val="PlaceholderID44747.7356828704048989"/>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4747.7350231481058916"/>
  <p:tag name="STYLEXMLFILE" val="Subtitle List"/>
</p:tagLst>
</file>

<file path=ppt/tags/tag310.xml><?xml version="1.0" encoding="utf-8"?>
<p:tagLst xmlns:a="http://schemas.openxmlformats.org/drawingml/2006/main" xmlns:r="http://schemas.openxmlformats.org/officeDocument/2006/relationships" xmlns:p="http://schemas.openxmlformats.org/presentationml/2006/main">
  <p:tag name="MS_PLACEHOLDERID" val="PlaceholderID44747.7357291667065449"/>
  <p:tag name="STYLEXMLFILE" val="Subtitle List"/>
</p:tagLst>
</file>

<file path=ppt/tags/tag311.xml><?xml version="1.0" encoding="utf-8"?>
<p:tagLst xmlns:a="http://schemas.openxmlformats.org/drawingml/2006/main" xmlns:r="http://schemas.openxmlformats.org/officeDocument/2006/relationships" xmlns:p="http://schemas.openxmlformats.org/presentationml/2006/main">
  <p:tag name="MS_PLACEHOLDERID" val="PlaceholderID44747.7309143519028956"/>
</p:tagLst>
</file>

<file path=ppt/tags/tag312.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GUIDECOLS" val="14"/>
</p:tagLst>
</file>

<file path=ppt/tags/tag313.xml><?xml version="1.0" encoding="utf-8"?>
<p:tagLst xmlns:a="http://schemas.openxmlformats.org/drawingml/2006/main" xmlns:r="http://schemas.openxmlformats.org/officeDocument/2006/relationships" xmlns:p="http://schemas.openxmlformats.org/presentationml/2006/main">
  <p:tag name="MS_PLACEHOLDERID" val="PlaceholderID44747.7356828704048989"/>
</p:tagLst>
</file>

<file path=ppt/tags/tag314.xml><?xml version="1.0" encoding="utf-8"?>
<p:tagLst xmlns:a="http://schemas.openxmlformats.org/drawingml/2006/main" xmlns:r="http://schemas.openxmlformats.org/officeDocument/2006/relationships" xmlns:p="http://schemas.openxmlformats.org/presentationml/2006/main">
  <p:tag name="MS_PLACEHOLDERID" val="PlaceholderID44747.7357291667065449"/>
  <p:tag name="STYLEXMLFILE" val="Subtitle List"/>
</p:tagLst>
</file>

<file path=ppt/tags/tag315.xml><?xml version="1.0" encoding="utf-8"?>
<p:tagLst xmlns:a="http://schemas.openxmlformats.org/drawingml/2006/main" xmlns:r="http://schemas.openxmlformats.org/officeDocument/2006/relationships" xmlns:p="http://schemas.openxmlformats.org/presentationml/2006/main">
  <p:tag name="MS_PLACEHOLDERID" val="PlaceholderID44747.7309143519028956"/>
</p:tagLst>
</file>

<file path=ppt/tags/tag316.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GUIDECOLS" val="14"/>
</p:tagLst>
</file>

<file path=ppt/tags/tag317.xml><?xml version="1.0" encoding="utf-8"?>
<p:tagLst xmlns:a="http://schemas.openxmlformats.org/drawingml/2006/main" xmlns:r="http://schemas.openxmlformats.org/officeDocument/2006/relationships" xmlns:p="http://schemas.openxmlformats.org/presentationml/2006/main">
  <p:tag name="MS_PLACEHOLDERID" val="PlaceholderID44747.7350231481098609"/>
</p:tagLst>
</file>

<file path=ppt/tags/tag318.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319.xml><?xml version="1.0" encoding="utf-8"?>
<p:tagLst xmlns:a="http://schemas.openxmlformats.org/drawingml/2006/main" xmlns:r="http://schemas.openxmlformats.org/officeDocument/2006/relationships" xmlns:p="http://schemas.openxmlformats.org/presentationml/2006/main">
  <p:tag name="MS_PLACEHOLDERID" val="PlaceholderID44747.7350231481058916"/>
  <p:tag name="STYLEXMLFILE" val="Subtitle List"/>
</p:tagLst>
</file>

<file path=ppt/tags/tag3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320.xml><?xml version="1.0" encoding="utf-8"?>
<p:tagLst xmlns:a="http://schemas.openxmlformats.org/drawingml/2006/main" xmlns:r="http://schemas.openxmlformats.org/officeDocument/2006/relationships" xmlns:p="http://schemas.openxmlformats.org/presentationml/2006/main">
  <p:tag name="GUIDESAPPLIEDTO" val="2"/>
  <p:tag name="MS_PLACEHOLDERID" val="PlaceholderID44747.7350231481082460"/>
  <p:tag name="GUIDECOLS" val="5"/>
  <p:tag name="GUIDEROWS" val="2"/>
  <p:tag name="MASTERTOPMARGIN" val="122.9408"/>
  <p:tag name="MASTERLEFTMARGIN" val="90"/>
  <p:tag name="MASTERRIGHTMARGIN" val="29.8226"/>
  <p:tag name="MASTERBOTTOMMARGIN" val="67.5591"/>
  <p:tag name="GUTTERCOL" val="0.01 cm"/>
  <p:tag name="GUTTERROW" val="0.01 cm"/>
  <p:tag name="NOGUTTERCOL" val="True"/>
  <p:tag name="NOGUTTERROW" val="True"/>
</p:tagLst>
</file>

<file path=ppt/tags/tag321.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322.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323.xml><?xml version="1.0" encoding="utf-8"?>
<p:tagLst xmlns:a="http://schemas.openxmlformats.org/drawingml/2006/main" xmlns:r="http://schemas.openxmlformats.org/officeDocument/2006/relationships" xmlns:p="http://schemas.openxmlformats.org/presentationml/2006/main">
  <p:tag name="MS_PLACEHOLDERID" val="PlaceholderID44747.7357523148039047"/>
</p:tagLst>
</file>

<file path=ppt/tags/tag32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06 cm"/>
  <p:tag name="GUTTERROW" val="1.06 cm"/>
  <p:tag name="GUIDESAPPLIEDTO" val="2"/>
  <p:tag name="MS_PLACEHOLDERID" val="PlaceholderID44747.7357523148050608"/>
</p:tagLst>
</file>

<file path=ppt/tags/tag325.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326.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327.xml><?xml version="1.0" encoding="utf-8"?>
<p:tagLst xmlns:a="http://schemas.openxmlformats.org/drawingml/2006/main" xmlns:r="http://schemas.openxmlformats.org/officeDocument/2006/relationships" xmlns:p="http://schemas.openxmlformats.org/presentationml/2006/main">
  <p:tag name="MS_PLACEHOLDERID" val="PlaceholderID44747.7357523148039047"/>
</p:tagLst>
</file>

<file path=ppt/tags/tag32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06 cm"/>
  <p:tag name="GUTTERROW" val="1.06 cm"/>
  <p:tag name="GUIDESAPPLIEDTO" val="2"/>
  <p:tag name="MS_PLACEHOLDERID" val="PlaceholderID44747.7357523148050608"/>
</p:tagLst>
</file>

<file path=ppt/tags/tag329.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33.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GUIDECOLS" val="14"/>
  <p:tag name="MS_PLACEHOLDERID" val="PlaceholderID44747.7350231481082460"/>
</p:tagLst>
</file>

<file path=ppt/tags/tag330.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331.xml><?xml version="1.0" encoding="utf-8"?>
<p:tagLst xmlns:a="http://schemas.openxmlformats.org/drawingml/2006/main" xmlns:r="http://schemas.openxmlformats.org/officeDocument/2006/relationships" xmlns:p="http://schemas.openxmlformats.org/presentationml/2006/main">
  <p:tag name="MS_XMLFILE_REGKEY" val=""/>
  <p:tag name="MS_PLACEHOLDERID" val="PlaceholderID43970.8220138889098000"/>
  <p:tag name="STYLEXMLFILE" val="Quotation Styles"/>
</p:tagLst>
</file>

<file path=ppt/tags/tag332.xml><?xml version="1.0" encoding="utf-8"?>
<p:tagLst xmlns:a="http://schemas.openxmlformats.org/drawingml/2006/main" xmlns:r="http://schemas.openxmlformats.org/officeDocument/2006/relationships" xmlns:p="http://schemas.openxmlformats.org/presentationml/2006/main">
  <p:tag name="MS_PLACEHOLDERID" val="PlaceholderID44747.7358564815078399"/>
</p:tagLst>
</file>

<file path=ppt/tags/tag3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1.06 cm"/>
  <p:tag name="GUTTERROW" val="1.06 cm"/>
  <p:tag name="GUIDESAPPLIEDTO" val="2"/>
  <p:tag name="MS_PLACEHOLDERID" val="PlaceholderID44747.7358564815010737"/>
</p:tagLst>
</file>

<file path=ppt/tags/tag334.xml><?xml version="1.0" encoding="utf-8"?>
<p:tagLst xmlns:a="http://schemas.openxmlformats.org/drawingml/2006/main" xmlns:r="http://schemas.openxmlformats.org/officeDocument/2006/relationships" xmlns:p="http://schemas.openxmlformats.org/presentationml/2006/main">
  <p:tag name="MS_PLACEHOLDERID" val="PlaceholderID44747.7363078704075368"/>
</p:tagLst>
</file>

<file path=ppt/tags/tag3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1.06 cm"/>
  <p:tag name="GUTTERROW" val="1.06 cm"/>
  <p:tag name="GUIDESAPPLIEDTO" val="2"/>
  <p:tag name="MS_PLACEHOLDERID" val="PlaceholderID44747.7363078704045964"/>
</p:tagLst>
</file>

<file path=ppt/tags/tag336.xml><?xml version="1.0" encoding="utf-8"?>
<p:tagLst xmlns:a="http://schemas.openxmlformats.org/drawingml/2006/main" xmlns:r="http://schemas.openxmlformats.org/officeDocument/2006/relationships" xmlns:p="http://schemas.openxmlformats.org/presentationml/2006/main">
  <p:tag name="MS_PLACEHOLDERID" val="PlaceholderID44963.6077314815070554"/>
</p:tagLst>
</file>

<file path=ppt/tags/tag337.xml><?xml version="1.0" encoding="utf-8"?>
<p:tagLst xmlns:a="http://schemas.openxmlformats.org/drawingml/2006/main" xmlns:r="http://schemas.openxmlformats.org/officeDocument/2006/relationships" xmlns:p="http://schemas.openxmlformats.org/presentationml/2006/main">
  <p:tag name="MS_PLACEHOLDERID" val="PlaceholderID44747.7363773148001875"/>
</p:tagLst>
</file>

<file path=ppt/tags/tag338.xml><?xml version="1.0" encoding="utf-8"?>
<p:tagLst xmlns:a="http://schemas.openxmlformats.org/drawingml/2006/main" xmlns:r="http://schemas.openxmlformats.org/officeDocument/2006/relationships" xmlns:p="http://schemas.openxmlformats.org/presentationml/2006/main">
  <p:tag name="MS_PLACEHOLDERID" val="PlaceholderID44747.7363773148007395"/>
  <p:tag name="STYLEXMLFILE" val="Subtitle List"/>
</p:tagLst>
</file>

<file path=ppt/tags/tag33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1.06 cm"/>
  <p:tag name="GUTTERROW" val="1.06 cm"/>
  <p:tag name="GUIDESAPPLIEDTO" val="2"/>
  <p:tag name="MS_PLACEHOLDERID" val="PlaceholderID44747.7363773148021036"/>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340.xml><?xml version="1.0" encoding="utf-8"?>
<p:tagLst xmlns:a="http://schemas.openxmlformats.org/drawingml/2006/main" xmlns:r="http://schemas.openxmlformats.org/officeDocument/2006/relationships" xmlns:p="http://schemas.openxmlformats.org/presentationml/2006/main">
  <p:tag name="MS_PLACEHOLDERID" val="PlaceholderID44963.6077314815070554"/>
</p:tagLst>
</file>

<file path=ppt/tags/tag341.xml><?xml version="1.0" encoding="utf-8"?>
<p:tagLst xmlns:a="http://schemas.openxmlformats.org/drawingml/2006/main" xmlns:r="http://schemas.openxmlformats.org/officeDocument/2006/relationships" xmlns:p="http://schemas.openxmlformats.org/presentationml/2006/main">
  <p:tag name="MS_PLACEHOLDERID" val="PlaceholderID44747.7363773148001875"/>
</p:tagLst>
</file>

<file path=ppt/tags/tag342.xml><?xml version="1.0" encoding="utf-8"?>
<p:tagLst xmlns:a="http://schemas.openxmlformats.org/drawingml/2006/main" xmlns:r="http://schemas.openxmlformats.org/officeDocument/2006/relationships" xmlns:p="http://schemas.openxmlformats.org/presentationml/2006/main">
  <p:tag name="MS_PLACEHOLDERID" val="PlaceholderID44747.7363773148007395"/>
  <p:tag name="STYLEXMLFILE" val="Subtitle List"/>
</p:tagLst>
</file>

<file path=ppt/tags/tag34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1.06 cm"/>
  <p:tag name="GUTTERROW" val="1.06 cm"/>
  <p:tag name="GUIDESAPPLIEDTO" val="2"/>
  <p:tag name="MS_PLACEHOLDERID" val="PlaceholderID44747.7363773148021036"/>
</p:tagLst>
</file>

<file path=ppt/tags/tag344.xml><?xml version="1.0" encoding="utf-8"?>
<p:tagLst xmlns:a="http://schemas.openxmlformats.org/drawingml/2006/main" xmlns:r="http://schemas.openxmlformats.org/officeDocument/2006/relationships" xmlns:p="http://schemas.openxmlformats.org/presentationml/2006/main">
  <p:tag name="MS_PLACEHOLDERID" val="PlaceholderID44963.6077314815070554"/>
</p:tagLst>
</file>

<file path=ppt/tags/tag345.xml><?xml version="1.0" encoding="utf-8"?>
<p:tagLst xmlns:a="http://schemas.openxmlformats.org/drawingml/2006/main" xmlns:r="http://schemas.openxmlformats.org/officeDocument/2006/relationships" xmlns:p="http://schemas.openxmlformats.org/presentationml/2006/main">
  <p:tag name="MS_PLACEHOLDERID" val="PlaceholderID44747.7363773148001875"/>
</p:tagLst>
</file>

<file path=ppt/tags/tag346.xml><?xml version="1.0" encoding="utf-8"?>
<p:tagLst xmlns:a="http://schemas.openxmlformats.org/drawingml/2006/main" xmlns:r="http://schemas.openxmlformats.org/officeDocument/2006/relationships" xmlns:p="http://schemas.openxmlformats.org/presentationml/2006/main">
  <p:tag name="MS_PLACEHOLDERID" val="PlaceholderID44747.7363773148007395"/>
  <p:tag name="STYLEXMLFILE" val="Subtitle List"/>
</p:tagLst>
</file>

<file path=ppt/tags/tag34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1.06 cm"/>
  <p:tag name="GUTTERROW" val="1.06 cm"/>
  <p:tag name="GUIDESAPPLIEDTO" val="2"/>
  <p:tag name="MS_PLACEHOLDERID" val="PlaceholderID44747.7363773148021036"/>
</p:tagLst>
</file>

<file path=ppt/tags/tag348.xml><?xml version="1.0" encoding="utf-8"?>
<p:tagLst xmlns:a="http://schemas.openxmlformats.org/drawingml/2006/main" xmlns:r="http://schemas.openxmlformats.org/officeDocument/2006/relationships" xmlns:p="http://schemas.openxmlformats.org/presentationml/2006/main">
  <p:tag name="MS_PLACEHOLDERID" val="PlaceholderID44747.7363773148001875"/>
</p:tagLst>
</file>

<file path=ppt/tags/tag349.xml><?xml version="1.0" encoding="utf-8"?>
<p:tagLst xmlns:a="http://schemas.openxmlformats.org/drawingml/2006/main" xmlns:r="http://schemas.openxmlformats.org/officeDocument/2006/relationships" xmlns:p="http://schemas.openxmlformats.org/presentationml/2006/main">
  <p:tag name="MS_PLACEHOLDERID" val="PlaceholderID44747.7363773148007395"/>
  <p:tag name="STYLEXMLFILE" val="Subtitle List"/>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35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1.06 cm"/>
  <p:tag name="GUTTERROW" val="1.06 cm"/>
  <p:tag name="GUIDESAPPLIEDTO" val="2"/>
  <p:tag name="MS_PLACEHOLDERID" val="PlaceholderID44747.7363773148021036"/>
</p:tagLst>
</file>

<file path=ppt/tags/tag351.xml><?xml version="1.0" encoding="utf-8"?>
<p:tagLst xmlns:a="http://schemas.openxmlformats.org/drawingml/2006/main" xmlns:r="http://schemas.openxmlformats.org/officeDocument/2006/relationships" xmlns:p="http://schemas.openxmlformats.org/presentationml/2006/main">
  <p:tag name="MS_PLACEHOLDERID" val="PlaceholderID44747.7364351852010545"/>
</p:tagLst>
</file>

<file path=ppt/tags/tag352.xml><?xml version="1.0" encoding="utf-8"?>
<p:tagLst xmlns:a="http://schemas.openxmlformats.org/drawingml/2006/main" xmlns:r="http://schemas.openxmlformats.org/officeDocument/2006/relationships" xmlns:p="http://schemas.openxmlformats.org/presentationml/2006/main">
  <p:tag name="MS_PLACEHOLDERID" val="PlaceholderID44747.7364351852012824"/>
</p:tagLst>
</file>

<file path=ppt/tags/tag353.xml><?xml version="1.0" encoding="utf-8"?>
<p:tagLst xmlns:a="http://schemas.openxmlformats.org/drawingml/2006/main" xmlns:r="http://schemas.openxmlformats.org/officeDocument/2006/relationships" xmlns:p="http://schemas.openxmlformats.org/presentationml/2006/main">
  <p:tag name="MS_PLACEHOLDERID" val="PlaceholderID43970.8224537037071273"/>
</p:tagLst>
</file>

<file path=ppt/tags/tag354.xml><?xml version="1.0" encoding="utf-8"?>
<p:tagLst xmlns:a="http://schemas.openxmlformats.org/drawingml/2006/main" xmlns:r="http://schemas.openxmlformats.org/officeDocument/2006/relationships" xmlns:p="http://schemas.openxmlformats.org/presentationml/2006/main">
  <p:tag name="STYLEXMLFILE" val="Table of Contents Styles"/>
  <p:tag name="PLACEHOLDERAUTOMATIONTAG" val="TableOfContentsText"/>
  <p:tag name="MS_XMLFILE_REGKEY" val=""/>
  <p:tag name="MS_PLACEHOLDERID" val="PlaceholderID43970.8224537037032620"/>
</p:tagLst>
</file>

<file path=ppt/tags/tag35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1.06 cm"/>
  <p:tag name="GUTTERROW" val="1.06 cm"/>
  <p:tag name="GUIDESAPPLIEDTO" val="2"/>
  <p:tag name="MS_PLACEHOLDERID" val="PlaceholderID44747.7364351852033169"/>
</p:tagLst>
</file>

<file path=ppt/tags/tag356.xml><?xml version="1.0" encoding="utf-8"?>
<p:tagLst xmlns:a="http://schemas.openxmlformats.org/drawingml/2006/main" xmlns:r="http://schemas.openxmlformats.org/officeDocument/2006/relationships" xmlns:p="http://schemas.openxmlformats.org/presentationml/2006/main">
  <p:tag name="MS_PLACEHOLDERID" val="PlaceholderID44747.7365625065705"/>
</p:tagLst>
</file>

<file path=ppt/tags/tag357.xml><?xml version="1.0" encoding="utf-8"?>
<p:tagLst xmlns:a="http://schemas.openxmlformats.org/drawingml/2006/main" xmlns:r="http://schemas.openxmlformats.org/officeDocument/2006/relationships" xmlns:p="http://schemas.openxmlformats.org/presentationml/2006/main">
  <p:tag name="MS_PLACEHOLDERID" val="PlaceholderID43970.8224537037071273"/>
</p:tagLst>
</file>

<file path=ppt/tags/tag358.xml><?xml version="1.0" encoding="utf-8"?>
<p:tagLst xmlns:a="http://schemas.openxmlformats.org/drawingml/2006/main" xmlns:r="http://schemas.openxmlformats.org/officeDocument/2006/relationships" xmlns:p="http://schemas.openxmlformats.org/presentationml/2006/main">
  <p:tag name="STYLEXMLFILE" val="Table of Contents Styles"/>
  <p:tag name="PLACEHOLDERAUTOMATIONTAG" val="TableOfContentsText"/>
  <p:tag name="MS_XMLFILE_REGKEY" val=""/>
  <p:tag name="MS_PLACEHOLDERID" val="PlaceholderID43970.8224537037032620"/>
</p:tagLst>
</file>

<file path=ppt/tags/tag359.xml><?xml version="1.0" encoding="utf-8"?>
<p:tagLst xmlns:a="http://schemas.openxmlformats.org/drawingml/2006/main" xmlns:r="http://schemas.openxmlformats.org/officeDocument/2006/relationships" xmlns:p="http://schemas.openxmlformats.org/presentationml/2006/main">
  <p:tag name="MS_PLACEHOLDERID" val="PlaceholderID44747.7365625000024"/>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4747.7350115741082980"/>
  <p:tag name="STYLEXMLFILE" val="Subtitle List"/>
</p:tagLst>
</file>

<file path=ppt/tags/tag36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1.06 cm"/>
  <p:tag name="GUTTERROW" val="1.06 cm"/>
  <p:tag name="GUIDESAPPLIEDTO" val="2"/>
  <p:tag name="MS_PLACEHOLDERID" val="PlaceholderID44747.7365625053679"/>
</p:tagLst>
</file>

<file path=ppt/tags/tag361.xml><?xml version="1.0" encoding="utf-8"?>
<p:tagLst xmlns:a="http://schemas.openxmlformats.org/drawingml/2006/main" xmlns:r="http://schemas.openxmlformats.org/officeDocument/2006/relationships" xmlns:p="http://schemas.openxmlformats.org/presentationml/2006/main">
  <p:tag name="ORIGINAL_HEIGHT" val="45"/>
  <p:tag name="ORIGINAL_WIDTH" val="621.5"/>
</p:tagLst>
</file>

<file path=ppt/tags/tag362.xml><?xml version="1.0" encoding="utf-8"?>
<p:tagLst xmlns:a="http://schemas.openxmlformats.org/drawingml/2006/main" xmlns:r="http://schemas.openxmlformats.org/officeDocument/2006/relationships" xmlns:p="http://schemas.openxmlformats.org/presentationml/2006/main">
  <p:tag name="MS_PLACEHOLDERID" val="PlaceholderID45265.680162037030194"/>
</p:tagLst>
</file>

<file path=ppt/tags/tag363.xml><?xml version="1.0" encoding="utf-8"?>
<p:tagLst xmlns:a="http://schemas.openxmlformats.org/drawingml/2006/main" xmlns:r="http://schemas.openxmlformats.org/officeDocument/2006/relationships" xmlns:p="http://schemas.openxmlformats.org/presentationml/2006/main">
  <p:tag name="MS_PLACEHOLDERID" val="PlaceholderID45265.680162037077474"/>
</p:tagLst>
</file>

<file path=ppt/tags/tag364.xml><?xml version="1.0" encoding="utf-8"?>
<p:tagLst xmlns:a="http://schemas.openxmlformats.org/drawingml/2006/main" xmlns:r="http://schemas.openxmlformats.org/officeDocument/2006/relationships" xmlns:p="http://schemas.openxmlformats.org/presentationml/2006/main">
  <p:tag name="MS_PLACEHOLDERID" val="PlaceholderID45265.680162037030194"/>
</p:tagLst>
</file>

<file path=ppt/tags/tag365.xml><?xml version="1.0" encoding="utf-8"?>
<p:tagLst xmlns:a="http://schemas.openxmlformats.org/drawingml/2006/main" xmlns:r="http://schemas.openxmlformats.org/officeDocument/2006/relationships" xmlns:p="http://schemas.openxmlformats.org/presentationml/2006/main">
  <p:tag name="MS_PLACEHOLDERID" val="PlaceholderID45265.680162037077474"/>
</p:tagLst>
</file>

<file path=ppt/tags/tag366.xml><?xml version="1.0" encoding="utf-8"?>
<p:tagLst xmlns:a="http://schemas.openxmlformats.org/drawingml/2006/main" xmlns:r="http://schemas.openxmlformats.org/officeDocument/2006/relationships" xmlns:p="http://schemas.openxmlformats.org/presentationml/2006/main">
  <p:tag name="SLIDELAYOUTNAME" val="Title Slide - Impact Layout"/>
  <p:tag name="SLIDEAUTOMATIONTYPE" val="Cover"/>
  <p:tag name="AUTOMATIONTAG" val="Cover Layout"/>
  <p:tag name="SLIDETOCOUTLINELEVEL" val="0"/>
</p:tagLst>
</file>

<file path=ppt/tags/tag367.xml><?xml version="1.0" encoding="utf-8"?>
<p:tagLst xmlns:a="http://schemas.openxmlformats.org/drawingml/2006/main" xmlns:r="http://schemas.openxmlformats.org/officeDocument/2006/relationships" xmlns:p="http://schemas.openxmlformats.org/presentationml/2006/main">
  <p:tag name="ORIGINAL_WIDTH" val="278.9724"/>
  <p:tag name="ORIGINAL_HEIGHT" val="110.5512"/>
  <p:tag name="MS_PLACEHOLDERID" val="PlaceholderID43970.8215509259053342"/>
</p:tagLst>
</file>

<file path=ppt/tags/tag368.xml><?xml version="1.0" encoding="utf-8"?>
<p:tagLst xmlns:a="http://schemas.openxmlformats.org/drawingml/2006/main" xmlns:r="http://schemas.openxmlformats.org/officeDocument/2006/relationships" xmlns:p="http://schemas.openxmlformats.org/presentationml/2006/main">
  <p:tag name="ORIGINAL_HEIGHT" val="540"/>
  <p:tag name="ORIGINAL_WIDTH" val="621.5"/>
  <p:tag name="MS_PLACEHOLDERID" val="PlaceholderID44747.7311342593001401"/>
</p:tagLst>
</file>

<file path=ppt/tags/tag369.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UNIQUEID" val="Slide45083.5162152778008071"/>
  <p:tag name="SLIDETHEMEAPPLIED" val="Primary"/>
  <p:tag name="SLIDELAYOUTNAME" val="One Content Image - Grey 06"/>
</p:tagLst>
</file>

<file path=ppt/tags/tag3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370.xml><?xml version="1.0" encoding="utf-8"?>
<p:tagLst xmlns:a="http://schemas.openxmlformats.org/drawingml/2006/main" xmlns:r="http://schemas.openxmlformats.org/officeDocument/2006/relationships" xmlns:p="http://schemas.openxmlformats.org/presentationml/2006/main">
  <p:tag name="CONTAINEDIMAGEPATH" val="C:\Users\AH90971\AppData\Local\Templafy\AddIns\PowerPointVsto\8b1220c0-0c7c-4070-b902-77d3619c9ad1.jpeg"/>
  <p:tag name="MS_PLACEHOLDERID" val="PlaceholderID44747.7356828704048989"/>
</p:tagLst>
</file>

<file path=ppt/tags/tag371.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 name="ORIGINAL_WIDTH" val="52.91339"/>
  <p:tag name="ORIGINAL_HEIGHT" val="28.83331"/>
</p:tagLst>
</file>

<file path=ppt/tags/tag372.xml><?xml version="1.0" encoding="utf-8"?>
<p:tagLst xmlns:a="http://schemas.openxmlformats.org/drawingml/2006/main" xmlns:r="http://schemas.openxmlformats.org/officeDocument/2006/relationships" xmlns:p="http://schemas.openxmlformats.org/presentationml/2006/main">
  <p:tag name="ORIGINAL_WIDTH" val="529.3751"/>
  <p:tag name="ORIGINAL_HEIGHT" val="32.13449"/>
  <p:tag name="MS_PLACEHOLDERID" val="PlaceholderID43970.8220138889091096"/>
</p:tagLst>
</file>

<file path=ppt/tags/tag373.xml><?xml version="1.0" encoding="utf-8"?>
<p:tagLst xmlns:a="http://schemas.openxmlformats.org/drawingml/2006/main" xmlns:r="http://schemas.openxmlformats.org/officeDocument/2006/relationships" xmlns:p="http://schemas.openxmlformats.org/presentationml/2006/main">
  <p:tag name="ORIGINAL_WIDTH" val="161.1072"/>
  <p:tag name="ORIGINAL_HEIGHT" val="39.46095"/>
</p:tagLst>
</file>

<file path=ppt/tags/tag374.xml><?xml version="1.0" encoding="utf-8"?>
<p:tagLst xmlns:a="http://schemas.openxmlformats.org/drawingml/2006/main" xmlns:r="http://schemas.openxmlformats.org/officeDocument/2006/relationships" xmlns:p="http://schemas.openxmlformats.org/presentationml/2006/main">
  <p:tag name="ORIGINAL_WIDTH" val="145.5843"/>
  <p:tag name="ORIGINAL_HEIGHT" val="39.46095"/>
</p:tagLst>
</file>

<file path=ppt/tags/tag375.xml><?xml version="1.0" encoding="utf-8"?>
<p:tagLst xmlns:a="http://schemas.openxmlformats.org/drawingml/2006/main" xmlns:r="http://schemas.openxmlformats.org/officeDocument/2006/relationships" xmlns:p="http://schemas.openxmlformats.org/presentationml/2006/main">
  <p:tag name="ORIGINAL_WIDTH" val="161.1072"/>
  <p:tag name="ORIGINAL_HEIGHT" val="39.46095"/>
</p:tagLst>
</file>

<file path=ppt/tags/tag376.xml><?xml version="1.0" encoding="utf-8"?>
<p:tagLst xmlns:a="http://schemas.openxmlformats.org/drawingml/2006/main" xmlns:r="http://schemas.openxmlformats.org/officeDocument/2006/relationships" xmlns:p="http://schemas.openxmlformats.org/presentationml/2006/main">
  <p:tag name="ORIGINAL_WIDTH" val="72.75126"/>
  <p:tag name="ORIGINAL_HEIGHT" val="64.49307"/>
</p:tagLst>
</file>

<file path=ppt/tags/tag377.xml><?xml version="1.0" encoding="utf-8"?>
<p:tagLst xmlns:a="http://schemas.openxmlformats.org/drawingml/2006/main" xmlns:r="http://schemas.openxmlformats.org/officeDocument/2006/relationships" xmlns:p="http://schemas.openxmlformats.org/presentationml/2006/main">
  <p:tag name="ORIGINAL_WIDTH" val="168.351"/>
  <p:tag name="ORIGINAL_HEIGHT" val="30.1711"/>
</p:tagLst>
</file>

<file path=ppt/tags/tag378.xml><?xml version="1.0" encoding="utf-8"?>
<p:tagLst xmlns:a="http://schemas.openxmlformats.org/drawingml/2006/main" xmlns:r="http://schemas.openxmlformats.org/officeDocument/2006/relationships" xmlns:p="http://schemas.openxmlformats.org/presentationml/2006/main">
  <p:tag name="ORIGINAL_WIDTH" val="50.51449"/>
  <p:tag name="ORIGINAL_HEIGHT" val="50.51449"/>
</p:tagLst>
</file>

<file path=ppt/tags/tag379.xml><?xml version="1.0" encoding="utf-8"?>
<p:tagLst xmlns:a="http://schemas.openxmlformats.org/drawingml/2006/main" xmlns:r="http://schemas.openxmlformats.org/officeDocument/2006/relationships" xmlns:p="http://schemas.openxmlformats.org/presentationml/2006/main">
  <p:tag name="ORIGINAL_WIDTH" val="168.351"/>
  <p:tag name="ORIGINAL_HEIGHT" val="16.03433"/>
</p:tagLst>
</file>

<file path=ppt/tags/tag38.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GUIDECOLS" val="14"/>
  <p:tag name="MS_PLACEHOLDERID" val="PlaceholderID44747.7350115741027934"/>
</p:tagLst>
</file>

<file path=ppt/tags/tag380.xml><?xml version="1.0" encoding="utf-8"?>
<p:tagLst xmlns:a="http://schemas.openxmlformats.org/drawingml/2006/main" xmlns:r="http://schemas.openxmlformats.org/officeDocument/2006/relationships" xmlns:p="http://schemas.openxmlformats.org/presentationml/2006/main">
  <p:tag name="ORIGINAL_WIDTH" val="192.4065"/>
  <p:tag name="ORIGINAL_HEIGHT" val="32.36583"/>
</p:tagLst>
</file>

<file path=ppt/tags/tag381.xml><?xml version="1.0" encoding="utf-8"?>
<p:tagLst xmlns:a="http://schemas.openxmlformats.org/drawingml/2006/main" xmlns:r="http://schemas.openxmlformats.org/officeDocument/2006/relationships" xmlns:p="http://schemas.openxmlformats.org/presentationml/2006/main">
  <p:tag name="ORIGINAL_WIDTH" val="72.75126"/>
  <p:tag name="ORIGINAL_HEIGHT" val="64.49307"/>
</p:tagLst>
</file>

<file path=ppt/tags/tag382.xml><?xml version="1.0" encoding="utf-8"?>
<p:tagLst xmlns:a="http://schemas.openxmlformats.org/drawingml/2006/main" xmlns:r="http://schemas.openxmlformats.org/officeDocument/2006/relationships" xmlns:p="http://schemas.openxmlformats.org/presentationml/2006/main">
  <p:tag name="ORIGINAL_WIDTH" val="48.62583"/>
  <p:tag name="ORIGINAL_HEIGHT" val="48.62583"/>
</p:tagLst>
</file>

<file path=ppt/tags/tag383.xml><?xml version="1.0" encoding="utf-8"?>
<p:tagLst xmlns:a="http://schemas.openxmlformats.org/drawingml/2006/main" xmlns:r="http://schemas.openxmlformats.org/officeDocument/2006/relationships" xmlns:p="http://schemas.openxmlformats.org/presentationml/2006/main">
  <p:tag name="ORIGINAL_WIDTH" val="72.75126"/>
  <p:tag name="ORIGINAL_HEIGHT" val="64.49307"/>
</p:tagLst>
</file>

<file path=ppt/tags/tag384.xml><?xml version="1.0" encoding="utf-8"?>
<p:tagLst xmlns:a="http://schemas.openxmlformats.org/drawingml/2006/main" xmlns:r="http://schemas.openxmlformats.org/officeDocument/2006/relationships" xmlns:p="http://schemas.openxmlformats.org/presentationml/2006/main">
  <p:tag name="ORIGINAL_WIDTH" val="72.75126"/>
  <p:tag name="ORIGINAL_HEIGHT" val="64.49307"/>
</p:tagLst>
</file>

<file path=ppt/tags/tag385.xml><?xml version="1.0" encoding="utf-8"?>
<p:tagLst xmlns:a="http://schemas.openxmlformats.org/drawingml/2006/main" xmlns:r="http://schemas.openxmlformats.org/officeDocument/2006/relationships" xmlns:p="http://schemas.openxmlformats.org/presentationml/2006/main">
  <p:tag name="ORIGINAL_WIDTH" val="72.75126"/>
  <p:tag name="ORIGINAL_HEIGHT" val="64.49307"/>
</p:tagLst>
</file>

<file path=ppt/tags/tag386.xml><?xml version="1.0" encoding="utf-8"?>
<p:tagLst xmlns:a="http://schemas.openxmlformats.org/drawingml/2006/main" xmlns:r="http://schemas.openxmlformats.org/officeDocument/2006/relationships" xmlns:p="http://schemas.openxmlformats.org/presentationml/2006/main">
  <p:tag name="ORIGINAL_WIDTH" val="72.75126"/>
  <p:tag name="ORIGINAL_HEIGHT" val="64.49307"/>
</p:tagLst>
</file>

<file path=ppt/tags/tag387.xml><?xml version="1.0" encoding="utf-8"?>
<p:tagLst xmlns:a="http://schemas.openxmlformats.org/drawingml/2006/main" xmlns:r="http://schemas.openxmlformats.org/officeDocument/2006/relationships" xmlns:p="http://schemas.openxmlformats.org/presentationml/2006/main">
  <p:tag name="ORIGINAL_HEIGHT" val="26.70693"/>
  <p:tag name="ORIGINAL_WIDTH" val="37.21937"/>
</p:tagLst>
</file>

<file path=ppt/tags/tag388.xml><?xml version="1.0" encoding="utf-8"?>
<p:tagLst xmlns:a="http://schemas.openxmlformats.org/drawingml/2006/main" xmlns:r="http://schemas.openxmlformats.org/officeDocument/2006/relationships" xmlns:p="http://schemas.openxmlformats.org/presentationml/2006/main">
  <p:tag name="ORIGINAL_WIDTH" val="47.00299"/>
  <p:tag name="ORIGINAL_HEIGHT" val="47.00299"/>
</p:tagLst>
</file>

<file path=ppt/tags/tag389.xml><?xml version="1.0" encoding="utf-8"?>
<p:tagLst xmlns:a="http://schemas.openxmlformats.org/drawingml/2006/main" xmlns:r="http://schemas.openxmlformats.org/officeDocument/2006/relationships" xmlns:p="http://schemas.openxmlformats.org/presentationml/2006/main">
  <p:tag name="ORIGINAL_WIDTH" val="52.44213"/>
  <p:tag name="ORIGINAL_HEIGHT" val="52.44213"/>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390.xml><?xml version="1.0" encoding="utf-8"?>
<p:tagLst xmlns:a="http://schemas.openxmlformats.org/drawingml/2006/main" xmlns:r="http://schemas.openxmlformats.org/officeDocument/2006/relationships" xmlns:p="http://schemas.openxmlformats.org/presentationml/2006/main">
  <p:tag name="ORIGINAL_WIDTH" val="38.06898"/>
  <p:tag name="ORIGINAL_HEIGHT" val="14.54063"/>
</p:tagLst>
</file>

<file path=ppt/tags/tag391.xml><?xml version="1.0" encoding="utf-8"?>
<p:tagLst xmlns:a="http://schemas.openxmlformats.org/drawingml/2006/main" xmlns:r="http://schemas.openxmlformats.org/officeDocument/2006/relationships" xmlns:p="http://schemas.openxmlformats.org/presentationml/2006/main">
  <p:tag name="ORIGINAL_WIDTH" val="161.1072"/>
  <p:tag name="ORIGINAL_HEIGHT" val="39.46095"/>
</p:tagLst>
</file>

<file path=ppt/tags/tag392.xml><?xml version="1.0" encoding="utf-8"?>
<p:tagLst xmlns:a="http://schemas.openxmlformats.org/drawingml/2006/main" xmlns:r="http://schemas.openxmlformats.org/officeDocument/2006/relationships" xmlns:p="http://schemas.openxmlformats.org/presentationml/2006/main">
  <p:tag name="ORIGINAL_WIDTH" val="72.75126"/>
  <p:tag name="ORIGINAL_HEIGHT" val="64.49307"/>
</p:tagLst>
</file>

<file path=ppt/tags/tag393.xml><?xml version="1.0" encoding="utf-8"?>
<p:tagLst xmlns:a="http://schemas.openxmlformats.org/drawingml/2006/main" xmlns:r="http://schemas.openxmlformats.org/officeDocument/2006/relationships" xmlns:p="http://schemas.openxmlformats.org/presentationml/2006/main">
  <p:tag name="ORIGINAL_WIDTH" val="49.10598"/>
  <p:tag name="ORIGINAL_HEIGHT" val="49.10598"/>
</p:tagLst>
</file>

<file path=ppt/tags/tag394.xml><?xml version="1.0" encoding="utf-8"?>
<p:tagLst xmlns:a="http://schemas.openxmlformats.org/drawingml/2006/main" xmlns:r="http://schemas.openxmlformats.org/officeDocument/2006/relationships" xmlns:p="http://schemas.openxmlformats.org/presentationml/2006/main">
  <p:tag name="ORIGINAL_HEIGHT" val="72"/>
  <p:tag name="ORIGINAL_WIDTH" val="72"/>
</p:tagLst>
</file>

<file path=ppt/tags/tag395.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Impact Layout"/>
</p:tagLst>
</file>

<file path=ppt/tags/tag396.xml><?xml version="1.0" encoding="utf-8"?>
<p:tagLst xmlns:a="http://schemas.openxmlformats.org/drawingml/2006/main" xmlns:r="http://schemas.openxmlformats.org/officeDocument/2006/relationships" xmlns:p="http://schemas.openxmlformats.org/presentationml/2006/main">
  <p:tag name="ORIGINAL_WIDTH" val="278.9724"/>
  <p:tag name="ORIGINAL_HEIGHT" val="110.5512"/>
  <p:tag name="MS_PLACEHOLDERID" val="PlaceholderID43970.8215509259053342"/>
</p:tagLst>
</file>

<file path=ppt/tags/tag397.xml><?xml version="1.0" encoding="utf-8"?>
<p:tagLst xmlns:a="http://schemas.openxmlformats.org/drawingml/2006/main" xmlns:r="http://schemas.openxmlformats.org/officeDocument/2006/relationships" xmlns:p="http://schemas.openxmlformats.org/presentationml/2006/main">
  <p:tag name="CONTAINEDIMAGEPATH" val="C:\Users\AH90971\AppData\Local\Templafy\AddIns\PowerPointVsto\720f4b62-ac12-48e8-8244-9aa59d2b672d.jpeg"/>
  <p:tag name="MS_PLACEHOLDERID" val="PlaceholderID44747.7311342593001401"/>
</p:tagLst>
</file>

<file path=ppt/tags/tag398.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Report Style"/>
</p:tagLst>
</file>

<file path=ppt/tags/tag399.xml><?xml version="1.0" encoding="utf-8"?>
<p:tagLst xmlns:a="http://schemas.openxmlformats.org/drawingml/2006/main" xmlns:r="http://schemas.openxmlformats.org/officeDocument/2006/relationships" xmlns:p="http://schemas.openxmlformats.org/presentationml/2006/main">
  <p:tag name="CONTAINEDIMAGEPATH" val="C:\Users\AH90971\AppData\Local\Templafy\AddIns\PowerPointVsto\f8f4a2ad-58d3-48cb-a610-07d3079e90f7.jpeg"/>
  <p:tag name="MS_PLACEHOLDERID" val="PlaceholderID44747.7307175926057951"/>
  <p:tag name="ORIGINAL_WIDTH" val="340.1457"/>
  <p:tag name="ORIGINAL_HEIGHT" val="540"/>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1.06 cm"/>
  <p:tag name="GUTTERROW" val="1.06 cm"/>
  <p:tag name="GUIDESAPPLIEDTO" val="2"/>
  <p:tag name="MASTERTOPMARGIN" val="123.0236"/>
  <p:tag name="MASTERLEFTMARGIN" val="90.1417"/>
  <p:tag name="MASTERRIGHTMARGIN" val="29.7638"/>
  <p:tag name="MASTERBOTTOMMARGIN" val="67.4646"/>
  <p:tag name="CUSTMASTERTOPMARGIN" val="123.0236"/>
  <p:tag name="CUSTMASTERLEFTMARGIN" val="90.1417"/>
  <p:tag name="CUSTMASTERRIGHTMARGIN" val="29.7638"/>
  <p:tag name="CUSTMASTERBOTTOMMARGIN" val="67.4646"/>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400.xml><?xml version="1.0" encoding="utf-8"?>
<p:tagLst xmlns:a="http://schemas.openxmlformats.org/drawingml/2006/main" xmlns:r="http://schemas.openxmlformats.org/officeDocument/2006/relationships" xmlns:p="http://schemas.openxmlformats.org/presentationml/2006/main">
  <p:tag name="ORIGINAL_WIDTH" val="542.6229"/>
  <p:tag name="ORIGINAL_HEIGHT" val="352.1703"/>
</p:tagLst>
</file>

<file path=ppt/tags/tag401.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Lst>
</file>

<file path=ppt/tags/tag402.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403.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04.xml><?xml version="1.0" encoding="utf-8"?>
<p:tagLst xmlns:a="http://schemas.openxmlformats.org/drawingml/2006/main" xmlns:r="http://schemas.openxmlformats.org/officeDocument/2006/relationships" xmlns:p="http://schemas.openxmlformats.org/presentationml/2006/main">
  <p:tag name="ORIGINAL_WIDTH" val="744.6412"/>
  <p:tag name="ORIGINAL_HEIGHT" val="384.6753"/>
</p:tagLst>
</file>

<file path=ppt/tags/tag405.xml><?xml version="1.0" encoding="utf-8"?>
<p:tagLst xmlns:a="http://schemas.openxmlformats.org/drawingml/2006/main" xmlns:r="http://schemas.openxmlformats.org/officeDocument/2006/relationships" xmlns:p="http://schemas.openxmlformats.org/presentationml/2006/main">
  <p:tag name="ORIGINAL_WIDTH" val="624.6414"/>
  <p:tag name="ORIGINAL_HEIGHT" val="274.919"/>
</p:tagLst>
</file>

<file path=ppt/tags/tag406.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07.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25925926070554"/>
</p:tagLst>
</file>

<file path=ppt/tags/tag408.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409.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4747.7349884259026379"/>
  <p:tag name="STYLEXMLFILE" val="Subtitle List"/>
</p:tagLst>
</file>

<file path=ppt/tags/tag410.xml><?xml version="1.0" encoding="utf-8"?>
<p:tagLst xmlns:a="http://schemas.openxmlformats.org/drawingml/2006/main" xmlns:r="http://schemas.openxmlformats.org/officeDocument/2006/relationships" xmlns:p="http://schemas.openxmlformats.org/presentationml/2006/main">
  <p:tag name="ORIGINAL_WIDTH" val="781.0551"/>
  <p:tag name="ORIGINAL_HEIGHT" val="324.7054"/>
</p:tagLst>
</file>

<file path=ppt/tags/tag411.xml><?xml version="1.0" encoding="utf-8"?>
<p:tagLst xmlns:a="http://schemas.openxmlformats.org/drawingml/2006/main" xmlns:r="http://schemas.openxmlformats.org/officeDocument/2006/relationships" xmlns:p="http://schemas.openxmlformats.org/presentationml/2006/main">
  <p:tag name="ORIGINAL_WIDTH" val="442.5072"/>
  <p:tag name="ORIGINAL_HEIGHT" val="163.1941"/>
</p:tagLst>
</file>

<file path=ppt/tags/tag412.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13.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Impact Layout"/>
</p:tagLst>
</file>

<file path=ppt/tags/tag414.xml><?xml version="1.0" encoding="utf-8"?>
<p:tagLst xmlns:a="http://schemas.openxmlformats.org/drawingml/2006/main" xmlns:r="http://schemas.openxmlformats.org/officeDocument/2006/relationships" xmlns:p="http://schemas.openxmlformats.org/presentationml/2006/main">
  <p:tag name="MS_PLACEHOLDERID" val="PlaceholderID43970.8215509259053342"/>
  <p:tag name="ORIGINAL_HEIGHT" val="110.5512"/>
  <p:tag name="ORIGINAL_WIDTH" val="278.9724"/>
</p:tagLst>
</file>

<file path=ppt/tags/tag415.xml><?xml version="1.0" encoding="utf-8"?>
<p:tagLst xmlns:a="http://schemas.openxmlformats.org/drawingml/2006/main" xmlns:r="http://schemas.openxmlformats.org/officeDocument/2006/relationships" xmlns:p="http://schemas.openxmlformats.org/presentationml/2006/main">
  <p:tag name="ORIGINAL_HEIGHT" val="540"/>
  <p:tag name="ORIGINAL_WIDTH" val="630.0001"/>
</p:tagLst>
</file>

<file path=ppt/tags/tag416.xml><?xml version="1.0" encoding="utf-8"?>
<p:tagLst xmlns:a="http://schemas.openxmlformats.org/drawingml/2006/main" xmlns:r="http://schemas.openxmlformats.org/officeDocument/2006/relationships" xmlns:p="http://schemas.openxmlformats.org/presentationml/2006/main">
  <p:tag name="SLIDEUNIQUEID" val="Slide45701.6656712963070554"/>
</p:tagLst>
</file>

<file path=ppt/tags/tag417.xml><?xml version="1.0" encoding="utf-8"?>
<p:tagLst xmlns:a="http://schemas.openxmlformats.org/drawingml/2006/main" xmlns:r="http://schemas.openxmlformats.org/officeDocument/2006/relationships" xmlns:p="http://schemas.openxmlformats.org/presentationml/2006/main">
  <p:tag name="ORIGINAL_HEIGHT" val="363.0764"/>
  <p:tag name="ORIGINAL_WIDTH" val="870.5812"/>
</p:tagLst>
</file>

<file path=ppt/tags/tag418.xml><?xml version="1.0" encoding="utf-8"?>
<p:tagLst xmlns:a="http://schemas.openxmlformats.org/drawingml/2006/main" xmlns:r="http://schemas.openxmlformats.org/officeDocument/2006/relationships" xmlns:p="http://schemas.openxmlformats.org/presentationml/2006/main">
  <p:tag name="ORIGINAL_HEIGHT" val="164.9154"/>
  <p:tag name="ORIGINAL_WIDTH" val="480"/>
</p:tagLst>
</file>

<file path=ppt/tags/tag419.xml><?xml version="1.0" encoding="utf-8"?>
<p:tagLst xmlns:a="http://schemas.openxmlformats.org/drawingml/2006/main" xmlns:r="http://schemas.openxmlformats.org/officeDocument/2006/relationships" xmlns:p="http://schemas.openxmlformats.org/presentationml/2006/main">
  <p:tag name="ORIGINAL_HEIGHT" val="149.8605"/>
  <p:tag name="ORIGINAL_WIDTH" val="304.4783"/>
</p:tagLst>
</file>

<file path=ppt/tags/tag4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
</p:tagLst>
</file>

<file path=ppt/tags/tag420.xml><?xml version="1.0" encoding="utf-8"?>
<p:tagLst xmlns:a="http://schemas.openxmlformats.org/drawingml/2006/main" xmlns:r="http://schemas.openxmlformats.org/officeDocument/2006/relationships" xmlns:p="http://schemas.openxmlformats.org/presentationml/2006/main">
  <p:tag name="ORIGINAL_WIDTH" val="76"/>
  <p:tag name="ORIGINAL_HEIGHT" val="17.21299"/>
</p:tagLst>
</file>

<file path=ppt/tags/tag421.xml><?xml version="1.0" encoding="utf-8"?>
<p:tagLst xmlns:a="http://schemas.openxmlformats.org/drawingml/2006/main" xmlns:r="http://schemas.openxmlformats.org/officeDocument/2006/relationships" xmlns:p="http://schemas.openxmlformats.org/presentationml/2006/main">
  <p:tag name="ORIGINAL_HEIGHT" val="27.45543"/>
  <p:tag name="ORIGINAL_WIDTH" val="50.10772"/>
</p:tagLst>
</file>

<file path=ppt/tags/tag422.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23.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24.xml><?xml version="1.0" encoding="utf-8"?>
<p:tagLst xmlns:a="http://schemas.openxmlformats.org/drawingml/2006/main" xmlns:r="http://schemas.openxmlformats.org/officeDocument/2006/relationships" xmlns:p="http://schemas.openxmlformats.org/presentationml/2006/main">
  <p:tag name="SLIDEUNIQUEID" val="Slide45701.6656712963053342"/>
</p:tagLst>
</file>

<file path=ppt/tags/tag425.xml><?xml version="1.0" encoding="utf-8"?>
<p:tagLst xmlns:a="http://schemas.openxmlformats.org/drawingml/2006/main" xmlns:r="http://schemas.openxmlformats.org/officeDocument/2006/relationships" xmlns:p="http://schemas.openxmlformats.org/presentationml/2006/main">
  <p:tag name="ORIGINAL_HEIGHT" val="343.4971"/>
  <p:tag name="ORIGINAL_WIDTH" val="870.5812"/>
</p:tagLst>
</file>

<file path=ppt/tags/tag426.xml><?xml version="1.0" encoding="utf-8"?>
<p:tagLst xmlns:a="http://schemas.openxmlformats.org/drawingml/2006/main" xmlns:r="http://schemas.openxmlformats.org/officeDocument/2006/relationships" xmlns:p="http://schemas.openxmlformats.org/presentationml/2006/main">
  <p:tag name="ORIGINAL_HEIGHT" val="138.2728"/>
  <p:tag name="ORIGINAL_WIDTH" val="621.0462"/>
</p:tagLst>
</file>

<file path=ppt/tags/tag427.xml><?xml version="1.0" encoding="utf-8"?>
<p:tagLst xmlns:a="http://schemas.openxmlformats.org/drawingml/2006/main" xmlns:r="http://schemas.openxmlformats.org/officeDocument/2006/relationships" xmlns:p="http://schemas.openxmlformats.org/presentationml/2006/main">
  <p:tag name="ORIGINAL_HEIGHT" val="43.57291"/>
  <p:tag name="ORIGINAL_WIDTH" val="137.2462"/>
</p:tagLst>
</file>

<file path=ppt/tags/tag428.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29.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MS_PLACEHOLDERID" val="PlaceholderID44747.7349884259064782"/>
  <p:tag name="GUIDECOLS" val="14"/>
</p:tagLst>
</file>

<file path=ppt/tags/tag430.xml><?xml version="1.0" encoding="utf-8"?>
<p:tagLst xmlns:a="http://schemas.openxmlformats.org/drawingml/2006/main" xmlns:r="http://schemas.openxmlformats.org/officeDocument/2006/relationships" xmlns:p="http://schemas.openxmlformats.org/presentationml/2006/main">
  <p:tag name="SLIDEUNIQUEID" val="Slide45701.6656712963057951"/>
</p:tagLst>
</file>

<file path=ppt/tags/tag431.xml><?xml version="1.0" encoding="utf-8"?>
<p:tagLst xmlns:a="http://schemas.openxmlformats.org/drawingml/2006/main" xmlns:r="http://schemas.openxmlformats.org/officeDocument/2006/relationships" xmlns:p="http://schemas.openxmlformats.org/presentationml/2006/main">
  <p:tag name="ORIGINAL_WIDTH" val="870.5812"/>
  <p:tag name="ORIGINAL_HEIGHT" val="426.7269"/>
</p:tagLst>
</file>

<file path=ppt/tags/tag432.xml><?xml version="1.0" encoding="utf-8"?>
<p:tagLst xmlns:a="http://schemas.openxmlformats.org/drawingml/2006/main" xmlns:r="http://schemas.openxmlformats.org/officeDocument/2006/relationships" xmlns:p="http://schemas.openxmlformats.org/presentationml/2006/main">
  <p:tag name="ORIGINAL_WIDTH" val="287.658"/>
  <p:tag name="ORIGINAL_HEIGHT" val="191.3332"/>
</p:tagLst>
</file>

<file path=ppt/tags/tag433.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34.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35.xml><?xml version="1.0" encoding="utf-8"?>
<p:tagLst xmlns:a="http://schemas.openxmlformats.org/drawingml/2006/main" xmlns:r="http://schemas.openxmlformats.org/officeDocument/2006/relationships" xmlns:p="http://schemas.openxmlformats.org/presentationml/2006/main">
  <p:tag name="SLIDEUNIQUEID" val="Slide45701.6656712963028956"/>
</p:tagLst>
</file>

<file path=ppt/tags/tag436.xml><?xml version="1.0" encoding="utf-8"?>
<p:tagLst xmlns:a="http://schemas.openxmlformats.org/drawingml/2006/main" xmlns:r="http://schemas.openxmlformats.org/officeDocument/2006/relationships" xmlns:p="http://schemas.openxmlformats.org/presentationml/2006/main">
  <p:tag name="ORIGINAL_HEIGHT" val="230.2317"/>
  <p:tag name="ORIGINAL_WIDTH" val="870.5812"/>
</p:tagLst>
</file>

<file path=ppt/tags/tag437.xml><?xml version="1.0" encoding="utf-8"?>
<p:tagLst xmlns:a="http://schemas.openxmlformats.org/drawingml/2006/main" xmlns:r="http://schemas.openxmlformats.org/officeDocument/2006/relationships" xmlns:p="http://schemas.openxmlformats.org/presentationml/2006/main">
  <p:tag name="ORIGINAL_HEIGHT" val="184.9518"/>
  <p:tag name="ORIGINAL_WIDTH" val="461.0769"/>
</p:tagLst>
</file>

<file path=ppt/tags/tag438.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39.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4747.7349652778046870"/>
</p:tagLst>
</file>

<file path=ppt/tags/tag440.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Impact Layout"/>
</p:tagLst>
</file>

<file path=ppt/tags/tag441.xml><?xml version="1.0" encoding="utf-8"?>
<p:tagLst xmlns:a="http://schemas.openxmlformats.org/drawingml/2006/main" xmlns:r="http://schemas.openxmlformats.org/officeDocument/2006/relationships" xmlns:p="http://schemas.openxmlformats.org/presentationml/2006/main">
  <p:tag name="MS_PLACEHOLDERID" val="PlaceholderID43970.8215509259053342"/>
  <p:tag name="ORIGINAL_HEIGHT" val="110.5512"/>
  <p:tag name="ORIGINAL_WIDTH" val="278.9724"/>
</p:tagLst>
</file>

<file path=ppt/tags/tag442.xml><?xml version="1.0" encoding="utf-8"?>
<p:tagLst xmlns:a="http://schemas.openxmlformats.org/drawingml/2006/main" xmlns:r="http://schemas.openxmlformats.org/officeDocument/2006/relationships" xmlns:p="http://schemas.openxmlformats.org/presentationml/2006/main">
  <p:tag name="CONTAINEDIMAGEPATH" val="C:\Users\AH90971\AppData\Local\Templafy\AddIns\PowerPointVsto\d2e5b17c-e0be-4dea-a07e-849345803e5e.jpeg"/>
  <p:tag name="MS_PLACEHOLDERID" val="PlaceholderID44747.7311342593001401"/>
</p:tagLst>
</file>

<file path=ppt/tags/tag443.xml><?xml version="1.0" encoding="utf-8"?>
<p:tagLst xmlns:a="http://schemas.openxmlformats.org/drawingml/2006/main" xmlns:r="http://schemas.openxmlformats.org/officeDocument/2006/relationships" xmlns:p="http://schemas.openxmlformats.org/presentationml/2006/main">
  <p:tag name="SLIDEUNIQUEID" val="Slide45692.7809375053342"/>
</p:tagLst>
</file>

<file path=ppt/tags/tag444.xml><?xml version="1.0" encoding="utf-8"?>
<p:tagLst xmlns:a="http://schemas.openxmlformats.org/drawingml/2006/main" xmlns:r="http://schemas.openxmlformats.org/officeDocument/2006/relationships" xmlns:p="http://schemas.openxmlformats.org/presentationml/2006/main">
  <p:tag name="ORIGINAL_HEIGHT" val="45.39149"/>
  <p:tag name="ORIGINAL_WIDTH" val="900.8588"/>
</p:tagLst>
</file>

<file path=ppt/tags/tag445.xml><?xml version="1.0" encoding="utf-8"?>
<p:tagLst xmlns:a="http://schemas.openxmlformats.org/drawingml/2006/main" xmlns:r="http://schemas.openxmlformats.org/officeDocument/2006/relationships" xmlns:p="http://schemas.openxmlformats.org/presentationml/2006/main">
  <p:tag name="ORIGINAL_HEIGHT" val="120.3894"/>
  <p:tag name="ORIGINAL_WIDTH" val="870.5812"/>
</p:tagLst>
</file>

<file path=ppt/tags/tag446.xml><?xml version="1.0" encoding="utf-8"?>
<p:tagLst xmlns:a="http://schemas.openxmlformats.org/drawingml/2006/main" xmlns:r="http://schemas.openxmlformats.org/officeDocument/2006/relationships" xmlns:p="http://schemas.openxmlformats.org/presentationml/2006/main">
  <p:tag name="ORIGINAL_HEIGHT" val="164.9154"/>
  <p:tag name="ORIGINAL_WIDTH" val="480"/>
</p:tagLst>
</file>

<file path=ppt/tags/tag447.xml><?xml version="1.0" encoding="utf-8"?>
<p:tagLst xmlns:a="http://schemas.openxmlformats.org/drawingml/2006/main" xmlns:r="http://schemas.openxmlformats.org/officeDocument/2006/relationships" xmlns:p="http://schemas.openxmlformats.org/presentationml/2006/main">
  <p:tag name="ORIGINAL_HEIGHT" val="27.45543"/>
  <p:tag name="ORIGINAL_WIDTH" val="50.10772"/>
</p:tagLst>
</file>

<file path=ppt/tags/tag448.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49.xml><?xml version="1.0" encoding="utf-8"?>
<p:tagLst xmlns:a="http://schemas.openxmlformats.org/drawingml/2006/main" xmlns:r="http://schemas.openxmlformats.org/officeDocument/2006/relationships" xmlns:p="http://schemas.openxmlformats.org/presentationml/2006/main">
  <p:tag name="SLIDEUNIQUEID" val="Slide45692.7809375057951"/>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4747.7349652778059245"/>
</p:tagLst>
</file>

<file path=ppt/tags/tag450.xml><?xml version="1.0" encoding="utf-8"?>
<p:tagLst xmlns:a="http://schemas.openxmlformats.org/drawingml/2006/main" xmlns:r="http://schemas.openxmlformats.org/officeDocument/2006/relationships" xmlns:p="http://schemas.openxmlformats.org/presentationml/2006/main">
  <p:tag name="ORIGINAL_HEIGHT" val="45.39149"/>
  <p:tag name="ORIGINAL_WIDTH" val="900.8588"/>
</p:tagLst>
</file>

<file path=ppt/tags/tag451.xml><?xml version="1.0" encoding="utf-8"?>
<p:tagLst xmlns:a="http://schemas.openxmlformats.org/drawingml/2006/main" xmlns:r="http://schemas.openxmlformats.org/officeDocument/2006/relationships" xmlns:p="http://schemas.openxmlformats.org/presentationml/2006/main">
  <p:tag name="ORIGINAL_HEIGHT" val="484.0262"/>
  <p:tag name="ORIGINAL_WIDTH" val="870.5812"/>
</p:tagLst>
</file>

<file path=ppt/tags/tag452.xml><?xml version="1.0" encoding="utf-8"?>
<p:tagLst xmlns:a="http://schemas.openxmlformats.org/drawingml/2006/main" xmlns:r="http://schemas.openxmlformats.org/officeDocument/2006/relationships" xmlns:p="http://schemas.openxmlformats.org/presentationml/2006/main">
  <p:tag name="ORIGINAL_HEIGHT" val="151.4254"/>
  <p:tag name="ORIGINAL_WIDTH" val="327.9335"/>
</p:tagLst>
</file>

<file path=ppt/tags/tag453.xml><?xml version="1.0" encoding="utf-8"?>
<p:tagLst xmlns:a="http://schemas.openxmlformats.org/drawingml/2006/main" xmlns:r="http://schemas.openxmlformats.org/officeDocument/2006/relationships" xmlns:p="http://schemas.openxmlformats.org/presentationml/2006/main">
  <p:tag name="ORIGINAL_HEIGHT" val="27.45543"/>
  <p:tag name="ORIGINAL_WIDTH" val="50.10772"/>
</p:tagLst>
</file>

<file path=ppt/tags/tag454.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55.xml><?xml version="1.0" encoding="utf-8"?>
<p:tagLst xmlns:a="http://schemas.openxmlformats.org/drawingml/2006/main" xmlns:r="http://schemas.openxmlformats.org/officeDocument/2006/relationships" xmlns:p="http://schemas.openxmlformats.org/presentationml/2006/main">
  <p:tag name="SLIDEUNIQUEID" val="Slide45692.7809375028956"/>
</p:tagLst>
</file>

<file path=ppt/tags/tag456.xml><?xml version="1.0" encoding="utf-8"?>
<p:tagLst xmlns:a="http://schemas.openxmlformats.org/drawingml/2006/main" xmlns:r="http://schemas.openxmlformats.org/officeDocument/2006/relationships" xmlns:p="http://schemas.openxmlformats.org/presentationml/2006/main">
  <p:tag name="ORIGINAL_HEIGHT" val="307.7614"/>
  <p:tag name="ORIGINAL_WIDTH" val="870.5812"/>
</p:tagLst>
</file>

<file path=ppt/tags/tag457.xml><?xml version="1.0" encoding="utf-8"?>
<p:tagLst xmlns:a="http://schemas.openxmlformats.org/drawingml/2006/main" xmlns:r="http://schemas.openxmlformats.org/officeDocument/2006/relationships" xmlns:p="http://schemas.openxmlformats.org/presentationml/2006/main">
  <p:tag name="ORIGINAL_HEIGHT" val="45.39149"/>
  <p:tag name="ORIGINAL_WIDTH" val="900.8588"/>
</p:tagLst>
</file>

<file path=ppt/tags/tag458.xml><?xml version="1.0" encoding="utf-8"?>
<p:tagLst xmlns:a="http://schemas.openxmlformats.org/drawingml/2006/main" xmlns:r="http://schemas.openxmlformats.org/officeDocument/2006/relationships" xmlns:p="http://schemas.openxmlformats.org/presentationml/2006/main">
  <p:tag name="ORIGINAL_HEIGHT" val="209.7736"/>
  <p:tag name="ORIGINAL_WIDTH" val="375.5207"/>
</p:tagLst>
</file>

<file path=ppt/tags/tag459.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44747.7349652778062269"/>
  <p:tag name="STYLEXMLFILE" val="Subtitle List"/>
</p:tagLst>
</file>

<file path=ppt/tags/tag460.xml><?xml version="1.0" encoding="utf-8"?>
<p:tagLst xmlns:a="http://schemas.openxmlformats.org/drawingml/2006/main" xmlns:r="http://schemas.openxmlformats.org/officeDocument/2006/relationships" xmlns:p="http://schemas.openxmlformats.org/presentationml/2006/main">
  <p:tag name="SLIDEUNIQUEID" val="Slide45692.7809375030194"/>
</p:tagLst>
</file>

<file path=ppt/tags/tag461.xml><?xml version="1.0" encoding="utf-8"?>
<p:tagLst xmlns:a="http://schemas.openxmlformats.org/drawingml/2006/main" xmlns:r="http://schemas.openxmlformats.org/officeDocument/2006/relationships" xmlns:p="http://schemas.openxmlformats.org/presentationml/2006/main">
  <p:tag name="ORIGINAL_HEIGHT" val="167.2324"/>
  <p:tag name="ORIGINAL_WIDTH" val="870.5812"/>
</p:tagLst>
</file>

<file path=ppt/tags/tag462.xml><?xml version="1.0" encoding="utf-8"?>
<p:tagLst xmlns:a="http://schemas.openxmlformats.org/drawingml/2006/main" xmlns:r="http://schemas.openxmlformats.org/officeDocument/2006/relationships" xmlns:p="http://schemas.openxmlformats.org/presentationml/2006/main">
  <p:tag name="ORIGINAL_HEIGHT" val="45.39149"/>
  <p:tag name="ORIGINAL_WIDTH" val="900.8588"/>
</p:tagLst>
</file>

<file path=ppt/tags/tag463.xml><?xml version="1.0" encoding="utf-8"?>
<p:tagLst xmlns:a="http://schemas.openxmlformats.org/drawingml/2006/main" xmlns:r="http://schemas.openxmlformats.org/officeDocument/2006/relationships" xmlns:p="http://schemas.openxmlformats.org/presentationml/2006/main">
  <p:tag name="ORIGINAL_HEIGHT" val="193.6885"/>
  <p:tag name="ORIGINAL_WIDTH" val="414.9572"/>
</p:tagLst>
</file>

<file path=ppt/tags/tag464.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65.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Impact Layout"/>
</p:tagLst>
</file>

<file path=ppt/tags/tag466.xml><?xml version="1.0" encoding="utf-8"?>
<p:tagLst xmlns:a="http://schemas.openxmlformats.org/drawingml/2006/main" xmlns:r="http://schemas.openxmlformats.org/officeDocument/2006/relationships" xmlns:p="http://schemas.openxmlformats.org/presentationml/2006/main">
  <p:tag name="ORIGINAL_WIDTH" val="278.9724"/>
  <p:tag name="ORIGINAL_HEIGHT" val="110.5512"/>
  <p:tag name="MS_PLACEHOLDERID" val="PlaceholderID43970.8215509259053342"/>
</p:tagLst>
</file>

<file path=ppt/tags/tag467.xml><?xml version="1.0" encoding="utf-8"?>
<p:tagLst xmlns:a="http://schemas.openxmlformats.org/drawingml/2006/main" xmlns:r="http://schemas.openxmlformats.org/officeDocument/2006/relationships" xmlns:p="http://schemas.openxmlformats.org/presentationml/2006/main">
  <p:tag name="ORIGINAL_WIDTH" val="621.5325"/>
  <p:tag name="ORIGINAL_HEIGHT" val="540"/>
</p:tagLst>
</file>

<file path=ppt/tags/tag468.xml><?xml version="1.0" encoding="utf-8"?>
<p:tagLst xmlns:a="http://schemas.openxmlformats.org/drawingml/2006/main" xmlns:r="http://schemas.openxmlformats.org/officeDocument/2006/relationships" xmlns:p="http://schemas.openxmlformats.org/presentationml/2006/main">
  <p:tag name="ORIGINAL_WIDTH" val="620.8277"/>
  <p:tag name="ORIGINAL_HEIGHT" val="540"/>
</p:tagLst>
</file>

<file path=ppt/tags/tag469.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4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470.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471.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72.xml><?xml version="1.0" encoding="utf-8"?>
<p:tagLst xmlns:a="http://schemas.openxmlformats.org/drawingml/2006/main" xmlns:r="http://schemas.openxmlformats.org/officeDocument/2006/relationships" xmlns:p="http://schemas.openxmlformats.org/presentationml/2006/main">
  <p:tag name="ORIGINAL_WIDTH" val="840.1773"/>
  <p:tag name="ORIGINAL_HEIGHT" val="106.2526"/>
</p:tagLst>
</file>

<file path=ppt/tags/tag473.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74.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Impact Layout"/>
</p:tagLst>
</file>

<file path=ppt/tags/tag475.xml><?xml version="1.0" encoding="utf-8"?>
<p:tagLst xmlns:a="http://schemas.openxmlformats.org/drawingml/2006/main" xmlns:r="http://schemas.openxmlformats.org/officeDocument/2006/relationships" xmlns:p="http://schemas.openxmlformats.org/presentationml/2006/main">
  <p:tag name="ORIGINAL_WIDTH" val="278.9724"/>
  <p:tag name="ORIGINAL_HEIGHT" val="110.5512"/>
  <p:tag name="MS_PLACEHOLDERID" val="PlaceholderID43970.8215509259053342"/>
</p:tagLst>
</file>

<file path=ppt/tags/tag476.xml><?xml version="1.0" encoding="utf-8"?>
<p:tagLst xmlns:a="http://schemas.openxmlformats.org/drawingml/2006/main" xmlns:r="http://schemas.openxmlformats.org/officeDocument/2006/relationships" xmlns:p="http://schemas.openxmlformats.org/presentationml/2006/main">
  <p:tag name="ORIGINAL_HEIGHT" val="540"/>
  <p:tag name="ORIGINAL_WIDTH" val="621.5"/>
  <p:tag name="MS_PLACEHOLDERID" val="PlaceholderID44747.7311342593001401"/>
</p:tagLst>
</file>

<file path=ppt/tags/tag477.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478.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479.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480.xml><?xml version="1.0" encoding="utf-8"?>
<p:tagLst xmlns:a="http://schemas.openxmlformats.org/drawingml/2006/main" xmlns:r="http://schemas.openxmlformats.org/officeDocument/2006/relationships" xmlns:p="http://schemas.openxmlformats.org/presentationml/2006/main">
  <p:tag name="ORIGINAL_WIDTH" val="860.0383"/>
  <p:tag name="ORIGINAL_HEIGHT" val="280.0737"/>
</p:tagLst>
</file>

<file path=ppt/tags/tag481.xml><?xml version="1.0" encoding="utf-8"?>
<p:tagLst xmlns:a="http://schemas.openxmlformats.org/drawingml/2006/main" xmlns:r="http://schemas.openxmlformats.org/officeDocument/2006/relationships" xmlns:p="http://schemas.openxmlformats.org/presentationml/2006/main">
  <p:tag name="ORIGINAL_WIDTH" val="296.6929"/>
  <p:tag name="ORIGINAL_HEIGHT" val="146.0286"/>
</p:tagLst>
</file>

<file path=ppt/tags/tag482.xml><?xml version="1.0" encoding="utf-8"?>
<p:tagLst xmlns:a="http://schemas.openxmlformats.org/drawingml/2006/main" xmlns:r="http://schemas.openxmlformats.org/officeDocument/2006/relationships" xmlns:p="http://schemas.openxmlformats.org/presentationml/2006/main">
  <p:tag name="ORIGINAL_HEIGHT" val="123.6865"/>
  <p:tag name="ORIGINAL_WIDTH" val="360"/>
</p:tagLst>
</file>

<file path=ppt/tags/tag483.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84.xml><?xml version="1.0" encoding="utf-8"?>
<p:tagLst xmlns:a="http://schemas.openxmlformats.org/drawingml/2006/main" xmlns:r="http://schemas.openxmlformats.org/officeDocument/2006/relationships" xmlns:p="http://schemas.openxmlformats.org/presentationml/2006/main">
  <p:tag name="ORIGINAL_HEIGHT" val="27.45543"/>
  <p:tag name="ORIGINAL_WIDTH" val="50.10772"/>
</p:tagLst>
</file>

<file path=ppt/tags/tag485.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486.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487.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88.xml><?xml version="1.0" encoding="utf-8"?>
<p:tagLst xmlns:a="http://schemas.openxmlformats.org/drawingml/2006/main" xmlns:r="http://schemas.openxmlformats.org/officeDocument/2006/relationships" xmlns:p="http://schemas.openxmlformats.org/presentationml/2006/main">
  <p:tag name="ORIGINAL_WIDTH" val="807.9579"/>
  <p:tag name="ORIGINAL_HEIGHT" val="416.5637"/>
</p:tagLst>
</file>

<file path=ppt/tags/tag489.xml><?xml version="1.0" encoding="utf-8"?>
<p:tagLst xmlns:a="http://schemas.openxmlformats.org/drawingml/2006/main" xmlns:r="http://schemas.openxmlformats.org/officeDocument/2006/relationships" xmlns:p="http://schemas.openxmlformats.org/presentationml/2006/main">
  <p:tag name="ORIGINAL_HEIGHT" val="113.5691"/>
  <p:tag name="ORIGINAL_WIDTH" val="245.9502"/>
</p:tagLst>
</file>

<file path=ppt/tags/tag49.xml><?xml version="1.0" encoding="utf-8"?>
<p:tagLst xmlns:a="http://schemas.openxmlformats.org/drawingml/2006/main" xmlns:r="http://schemas.openxmlformats.org/officeDocument/2006/relationships" xmlns:p="http://schemas.openxmlformats.org/presentationml/2006/main">
  <p:tag name="GUIDECOLS" val="1"/>
  <p:tag name="GUIDEROWS" val="2"/>
  <p:tag name="GUTTERCOL" val="1.06 cm"/>
  <p:tag name="GUTTERROW" val="1.06 cm"/>
  <p:tag name="GUIDESAPPLIEDTO" val="2"/>
  <p:tag name="MS_PLACEHOLDERID" val="PlaceholderID44747.7349652778029816"/>
</p:tagLst>
</file>

<file path=ppt/tags/tag490.xml><?xml version="1.0" encoding="utf-8"?>
<p:tagLst xmlns:a="http://schemas.openxmlformats.org/drawingml/2006/main" xmlns:r="http://schemas.openxmlformats.org/officeDocument/2006/relationships" xmlns:p="http://schemas.openxmlformats.org/presentationml/2006/main">
  <p:tag name="ORIGINAL_HEIGHT" val="113.5691"/>
  <p:tag name="ORIGINAL_WIDTH" val="245.9502"/>
</p:tagLst>
</file>

<file path=ppt/tags/tag491.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92.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493.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494.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495.xml><?xml version="1.0" encoding="utf-8"?>
<p:tagLst xmlns:a="http://schemas.openxmlformats.org/drawingml/2006/main" xmlns:r="http://schemas.openxmlformats.org/officeDocument/2006/relationships" xmlns:p="http://schemas.openxmlformats.org/presentationml/2006/main">
  <p:tag name="ORIGINAL_WIDTH" val="831.1082"/>
  <p:tag name="ORIGINAL_HEIGHT" val="357.0178"/>
</p:tagLst>
</file>

<file path=ppt/tags/tag496.xml><?xml version="1.0" encoding="utf-8"?>
<p:tagLst xmlns:a="http://schemas.openxmlformats.org/drawingml/2006/main" xmlns:r="http://schemas.openxmlformats.org/officeDocument/2006/relationships" xmlns:p="http://schemas.openxmlformats.org/presentationml/2006/main">
  <p:tag name="ORIGINAL_WIDTH" val="226.3787"/>
  <p:tag name="ORIGINAL_HEIGHT" val="137.4782"/>
</p:tagLst>
</file>

<file path=ppt/tags/tag497.xml><?xml version="1.0" encoding="utf-8"?>
<p:tagLst xmlns:a="http://schemas.openxmlformats.org/drawingml/2006/main" xmlns:r="http://schemas.openxmlformats.org/officeDocument/2006/relationships" xmlns:p="http://schemas.openxmlformats.org/presentationml/2006/main">
  <p:tag name="ORIGINAL_WIDTH" val="260.1394"/>
  <p:tag name="ORIGINAL_HEIGHT" val="134.6897"/>
</p:tagLst>
</file>

<file path=ppt/tags/tag498.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499.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3970.8215509259053342"/>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4747.7349421296052486"/>
</p:tagLst>
</file>

<file path=ppt/tags/tag500.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01.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02.xml><?xml version="1.0" encoding="utf-8"?>
<p:tagLst xmlns:a="http://schemas.openxmlformats.org/drawingml/2006/main" xmlns:r="http://schemas.openxmlformats.org/officeDocument/2006/relationships" xmlns:p="http://schemas.openxmlformats.org/presentationml/2006/main">
  <p:tag name="ORIGINAL_HEIGHT" val="344.9006"/>
  <p:tag name="ORIGINAL_WIDTH" val="824.1518"/>
</p:tagLst>
</file>

<file path=ppt/tags/tag503.xml><?xml version="1.0" encoding="utf-8"?>
<p:tagLst xmlns:a="http://schemas.openxmlformats.org/drawingml/2006/main" xmlns:r="http://schemas.openxmlformats.org/officeDocument/2006/relationships" xmlns:p="http://schemas.openxmlformats.org/presentationml/2006/main">
  <p:tag name="ORIGINAL_WIDTH" val="305.46"/>
  <p:tag name="ORIGINAL_HEIGHT" val="271.2914"/>
</p:tagLst>
</file>

<file path=ppt/tags/tag504.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05.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06.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07.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08.xml><?xml version="1.0" encoding="utf-8"?>
<p:tagLst xmlns:a="http://schemas.openxmlformats.org/drawingml/2006/main" xmlns:r="http://schemas.openxmlformats.org/officeDocument/2006/relationships" xmlns:p="http://schemas.openxmlformats.org/presentationml/2006/main">
  <p:tag name="ORIGINAL_WIDTH" val="861.3015"/>
  <p:tag name="ORIGINAL_HEIGHT" val="336.8225"/>
</p:tagLst>
</file>

<file path=ppt/tags/tag509.xml><?xml version="1.0" encoding="utf-8"?>
<p:tagLst xmlns:a="http://schemas.openxmlformats.org/drawingml/2006/main" xmlns:r="http://schemas.openxmlformats.org/officeDocument/2006/relationships" xmlns:p="http://schemas.openxmlformats.org/presentationml/2006/main">
  <p:tag name="ORIGINAL_HEIGHT" val="179.6811"/>
  <p:tag name="ORIGINAL_WIDTH" val="302.2097"/>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4747.7349421296036401"/>
</p:tagLst>
</file>

<file path=ppt/tags/tag510.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11.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12.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13.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14.xml><?xml version="1.0" encoding="utf-8"?>
<p:tagLst xmlns:a="http://schemas.openxmlformats.org/drawingml/2006/main" xmlns:r="http://schemas.openxmlformats.org/officeDocument/2006/relationships" xmlns:p="http://schemas.openxmlformats.org/presentationml/2006/main">
  <p:tag name="ORIGINAL_WIDTH" val="870.291"/>
  <p:tag name="ORIGINAL_HEIGHT" val="305.126"/>
</p:tagLst>
</file>

<file path=ppt/tags/tag515.xml><?xml version="1.0" encoding="utf-8"?>
<p:tagLst xmlns:a="http://schemas.openxmlformats.org/drawingml/2006/main" xmlns:r="http://schemas.openxmlformats.org/officeDocument/2006/relationships" xmlns:p="http://schemas.openxmlformats.org/presentationml/2006/main">
  <p:tag name="ORIGINAL_WIDTH" val="347.3957"/>
  <p:tag name="ORIGINAL_HEIGHT" val="370.0305"/>
</p:tagLst>
</file>

<file path=ppt/tags/tag516.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17.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Impact Layout"/>
</p:tagLst>
</file>

<file path=ppt/tags/tag518.xml><?xml version="1.0" encoding="utf-8"?>
<p:tagLst xmlns:a="http://schemas.openxmlformats.org/drawingml/2006/main" xmlns:r="http://schemas.openxmlformats.org/officeDocument/2006/relationships" xmlns:p="http://schemas.openxmlformats.org/presentationml/2006/main">
  <p:tag name="ORIGINAL_WIDTH" val="278.9724"/>
  <p:tag name="ORIGINAL_HEIGHT" val="110.5512"/>
  <p:tag name="MS_PLACEHOLDERID" val="PlaceholderID43970.8215509259053342"/>
</p:tagLst>
</file>

<file path=ppt/tags/tag519.xml><?xml version="1.0" encoding="utf-8"?>
<p:tagLst xmlns:a="http://schemas.openxmlformats.org/drawingml/2006/main" xmlns:r="http://schemas.openxmlformats.org/officeDocument/2006/relationships" xmlns:p="http://schemas.openxmlformats.org/presentationml/2006/main">
  <p:tag name="ORIGINAL_WIDTH" val="610.1053"/>
  <p:tag name="ORIGINAL_HEIGHT" val="529.2631"/>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44747.7349421296005350"/>
  <p:tag name="STYLEXMLFILE" val="Subtitle List"/>
</p:tagLst>
</file>

<file path=ppt/tags/tag520.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21.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22.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23.xml><?xml version="1.0" encoding="utf-8"?>
<p:tagLst xmlns:a="http://schemas.openxmlformats.org/drawingml/2006/main" xmlns:r="http://schemas.openxmlformats.org/officeDocument/2006/relationships" xmlns:p="http://schemas.openxmlformats.org/presentationml/2006/main">
  <p:tag name="ORIGINAL_WIDTH" val="815.5369"/>
  <p:tag name="ORIGINAL_HEIGHT" val="324.7054"/>
</p:tagLst>
</file>

<file path=ppt/tags/tag524.xml><?xml version="1.0" encoding="utf-8"?>
<p:tagLst xmlns:a="http://schemas.openxmlformats.org/drawingml/2006/main" xmlns:r="http://schemas.openxmlformats.org/officeDocument/2006/relationships" xmlns:p="http://schemas.openxmlformats.org/presentationml/2006/main">
  <p:tag name="ORIGINAL_WIDTH" val="276.7141"/>
  <p:tag name="ORIGINAL_HEIGHT" val="136.1953"/>
</p:tagLst>
</file>

<file path=ppt/tags/tag525.xml><?xml version="1.0" encoding="utf-8"?>
<p:tagLst xmlns:a="http://schemas.openxmlformats.org/drawingml/2006/main" xmlns:r="http://schemas.openxmlformats.org/officeDocument/2006/relationships" xmlns:p="http://schemas.openxmlformats.org/presentationml/2006/main">
  <p:tag name="ORIGINAL_WIDTH" val="583.0047"/>
  <p:tag name="ORIGINAL_HEIGHT" val="163.4728"/>
</p:tagLst>
</file>

<file path=ppt/tags/tag526.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27.xml><?xml version="1.0" encoding="utf-8"?>
<p:tagLst xmlns:a="http://schemas.openxmlformats.org/drawingml/2006/main" xmlns:r="http://schemas.openxmlformats.org/officeDocument/2006/relationships" xmlns:p="http://schemas.openxmlformats.org/presentationml/2006/main">
  <p:tag name="ORIGINAL_WIDTH" val="56.4463"/>
  <p:tag name="ORIGINAL_HEIGHT" val="12.68945"/>
</p:tagLst>
</file>

<file path=ppt/tags/tag528.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29.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530.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31.xml><?xml version="1.0" encoding="utf-8"?>
<p:tagLst xmlns:a="http://schemas.openxmlformats.org/drawingml/2006/main" xmlns:r="http://schemas.openxmlformats.org/officeDocument/2006/relationships" xmlns:p="http://schemas.openxmlformats.org/presentationml/2006/main">
  <p:tag name="ORIGINAL_WIDTH" val="815.5369"/>
  <p:tag name="ORIGINAL_HEIGHT" val="205.3813"/>
</p:tagLst>
</file>

<file path=ppt/tags/tag532.xml><?xml version="1.0" encoding="utf-8"?>
<p:tagLst xmlns:a="http://schemas.openxmlformats.org/drawingml/2006/main" xmlns:r="http://schemas.openxmlformats.org/officeDocument/2006/relationships" xmlns:p="http://schemas.openxmlformats.org/presentationml/2006/main">
  <p:tag name="ORIGINAL_WIDTH" val="389.2955"/>
  <p:tag name="ORIGINAL_HEIGHT" val="309.6668"/>
</p:tagLst>
</file>

<file path=ppt/tags/tag533.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34.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35.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36.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37.xml><?xml version="1.0" encoding="utf-8"?>
<p:tagLst xmlns:a="http://schemas.openxmlformats.org/drawingml/2006/main" xmlns:r="http://schemas.openxmlformats.org/officeDocument/2006/relationships" xmlns:p="http://schemas.openxmlformats.org/presentationml/2006/main">
  <p:tag name="ORIGINAL_WIDTH" val="816.5979"/>
  <p:tag name="ORIGINAL_HEIGHT" val="307.1455"/>
</p:tagLst>
</file>

<file path=ppt/tags/tag538.xml><?xml version="1.0" encoding="utf-8"?>
<p:tagLst xmlns:a="http://schemas.openxmlformats.org/drawingml/2006/main" xmlns:r="http://schemas.openxmlformats.org/officeDocument/2006/relationships" xmlns:p="http://schemas.openxmlformats.org/presentationml/2006/main">
  <p:tag name="ORIGINAL_WIDTH" val="408.9464"/>
  <p:tag name="ORIGINAL_HEIGHT" val="213.1993"/>
</p:tagLst>
</file>

<file path=ppt/tags/tag539.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540.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41.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42.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43.xml><?xml version="1.0" encoding="utf-8"?>
<p:tagLst xmlns:a="http://schemas.openxmlformats.org/drawingml/2006/main" xmlns:r="http://schemas.openxmlformats.org/officeDocument/2006/relationships" xmlns:p="http://schemas.openxmlformats.org/presentationml/2006/main">
  <p:tag name="ORIGINAL_WIDTH" val="652.9359"/>
  <p:tag name="ORIGINAL_HEIGHT" val="376.5972"/>
</p:tagLst>
</file>

<file path=ppt/tags/tag544.xml><?xml version="1.0" encoding="utf-8"?>
<p:tagLst xmlns:a="http://schemas.openxmlformats.org/drawingml/2006/main" xmlns:r="http://schemas.openxmlformats.org/officeDocument/2006/relationships" xmlns:p="http://schemas.openxmlformats.org/presentationml/2006/main">
  <p:tag name="ORIGINAL_HEIGHT" val="118.7001"/>
  <p:tag name="ORIGINAL_WIDTH" val="195.4576"/>
</p:tagLst>
</file>

<file path=ppt/tags/tag545.xml><?xml version="1.0" encoding="utf-8"?>
<p:tagLst xmlns:a="http://schemas.openxmlformats.org/drawingml/2006/main" xmlns:r="http://schemas.openxmlformats.org/officeDocument/2006/relationships" xmlns:p="http://schemas.openxmlformats.org/presentationml/2006/main">
  <p:tag name="ORIGINAL_HEIGHT" val="119.3857"/>
  <p:tag name="ORIGINAL_WIDTH" val="193.8046"/>
</p:tagLst>
</file>

<file path=ppt/tags/tag546.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47.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48.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49.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5.xml><?xml version="1.0" encoding="utf-8"?>
<p:tagLst xmlns:a="http://schemas.openxmlformats.org/drawingml/2006/main" xmlns:r="http://schemas.openxmlformats.org/officeDocument/2006/relationships" xmlns:p="http://schemas.openxmlformats.org/presentationml/2006/main">
  <p:tag name="GUIDEROWS" val="3"/>
  <p:tag name="GUTTERCOL" val="1.06 cm"/>
  <p:tag name="GUTTERROW" val="1.06 cm"/>
  <p:tag name="GUIDESAPPLIEDTO" val="2"/>
  <p:tag name="GUIDECOLS" val="1"/>
  <p:tag name="MS_PLACEHOLDERID" val="PlaceholderID44747.7349421296076711"/>
</p:tagLst>
</file>

<file path=ppt/tags/tag550.xml><?xml version="1.0" encoding="utf-8"?>
<p:tagLst xmlns:a="http://schemas.openxmlformats.org/drawingml/2006/main" xmlns:r="http://schemas.openxmlformats.org/officeDocument/2006/relationships" xmlns:p="http://schemas.openxmlformats.org/presentationml/2006/main">
  <p:tag name="ORIGINAL_WIDTH" val="853.2294"/>
  <p:tag name="ORIGINAL_HEIGHT" val="324.7054"/>
</p:tagLst>
</file>

<file path=ppt/tags/tag551.xml><?xml version="1.0" encoding="utf-8"?>
<p:tagLst xmlns:a="http://schemas.openxmlformats.org/drawingml/2006/main" xmlns:r="http://schemas.openxmlformats.org/officeDocument/2006/relationships" xmlns:p="http://schemas.openxmlformats.org/presentationml/2006/main">
  <p:tag name="ORIGINAL_HEIGHT" val="104.6921"/>
  <p:tag name="ORIGINAL_WIDTH" val="205.4653"/>
</p:tagLst>
</file>

<file path=ppt/tags/tag552.xml><?xml version="1.0" encoding="utf-8"?>
<p:tagLst xmlns:a="http://schemas.openxmlformats.org/drawingml/2006/main" xmlns:r="http://schemas.openxmlformats.org/officeDocument/2006/relationships" xmlns:p="http://schemas.openxmlformats.org/presentationml/2006/main">
  <p:tag name="ORIGINAL_HEIGHT" val="142.0588"/>
  <p:tag name="ORIGINAL_WIDTH" val="205.4653"/>
</p:tagLst>
</file>

<file path=ppt/tags/tag553.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54.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55.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56.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57.xml><?xml version="1.0" encoding="utf-8"?>
<p:tagLst xmlns:a="http://schemas.openxmlformats.org/drawingml/2006/main" xmlns:r="http://schemas.openxmlformats.org/officeDocument/2006/relationships" xmlns:p="http://schemas.openxmlformats.org/presentationml/2006/main">
  <p:tag name="ORIGINAL_WIDTH" val="840.1773"/>
  <p:tag name="ORIGINAL_HEIGHT" val="324.0894"/>
</p:tagLst>
</file>

<file path=ppt/tags/tag558.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59.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Impact Layout"/>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4747.7348611111087144"/>
</p:tagLst>
</file>

<file path=ppt/tags/tag560.xml><?xml version="1.0" encoding="utf-8"?>
<p:tagLst xmlns:a="http://schemas.openxmlformats.org/drawingml/2006/main" xmlns:r="http://schemas.openxmlformats.org/officeDocument/2006/relationships" xmlns:p="http://schemas.openxmlformats.org/presentationml/2006/main">
  <p:tag name="MS_PLACEHOLDERID" val="PlaceholderID43970.8215509259053342"/>
  <p:tag name="ORIGINAL_HEIGHT" val="110.5512"/>
  <p:tag name="ORIGINAL_WIDTH" val="278.9724"/>
</p:tagLst>
</file>

<file path=ppt/tags/tag561.xml><?xml version="1.0" encoding="utf-8"?>
<p:tagLst xmlns:a="http://schemas.openxmlformats.org/drawingml/2006/main" xmlns:r="http://schemas.openxmlformats.org/officeDocument/2006/relationships" xmlns:p="http://schemas.openxmlformats.org/presentationml/2006/main">
  <p:tag name="ORIGINAL_WIDTH" val="630.0001"/>
  <p:tag name="ORIGINAL_HEIGHT" val="540"/>
</p:tagLst>
</file>

<file path=ppt/tags/tag562.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63.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64.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65.xml><?xml version="1.0" encoding="utf-8"?>
<p:tagLst xmlns:a="http://schemas.openxmlformats.org/drawingml/2006/main" xmlns:r="http://schemas.openxmlformats.org/officeDocument/2006/relationships" xmlns:p="http://schemas.openxmlformats.org/presentationml/2006/main">
  <p:tag name="ORIGINAL_WIDTH" val="819.5421"/>
  <p:tag name="ORIGINAL_HEIGHT" val="304.51"/>
</p:tagLst>
</file>

<file path=ppt/tags/tag566.xml><?xml version="1.0" encoding="utf-8"?>
<p:tagLst xmlns:a="http://schemas.openxmlformats.org/drawingml/2006/main" xmlns:r="http://schemas.openxmlformats.org/officeDocument/2006/relationships" xmlns:p="http://schemas.openxmlformats.org/presentationml/2006/main">
  <p:tag name="ORIGINAL_WIDTH" val="372.2426"/>
  <p:tag name="ORIGINAL_HEIGHT" val="183.2132"/>
</p:tagLst>
</file>

<file path=ppt/tags/tag567.xml><?xml version="1.0" encoding="utf-8"?>
<p:tagLst xmlns:a="http://schemas.openxmlformats.org/drawingml/2006/main" xmlns:r="http://schemas.openxmlformats.org/officeDocument/2006/relationships" xmlns:p="http://schemas.openxmlformats.org/presentationml/2006/main">
  <p:tag name="ORIGINAL_WIDTH" val="78.12708"/>
  <p:tag name="ORIGINAL_HEIGHT" val="23.46992"/>
</p:tagLst>
</file>

<file path=ppt/tags/tag568.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69.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4747.7348611111096195"/>
</p:tagLst>
</file>

<file path=ppt/tags/tag570.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71.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72.xml><?xml version="1.0" encoding="utf-8"?>
<p:tagLst xmlns:a="http://schemas.openxmlformats.org/drawingml/2006/main" xmlns:r="http://schemas.openxmlformats.org/officeDocument/2006/relationships" xmlns:p="http://schemas.openxmlformats.org/presentationml/2006/main">
  <p:tag name="ORIGINAL_HEIGHT" val="356.4019"/>
  <p:tag name="ORIGINAL_WIDTH" val="855.1249"/>
</p:tagLst>
</file>

<file path=ppt/tags/tag573.xml><?xml version="1.0" encoding="utf-8"?>
<p:tagLst xmlns:a="http://schemas.openxmlformats.org/drawingml/2006/main" xmlns:r="http://schemas.openxmlformats.org/officeDocument/2006/relationships" xmlns:p="http://schemas.openxmlformats.org/presentationml/2006/main">
  <p:tag name="ORIGINAL_WIDTH" val="288.1873"/>
  <p:tag name="ORIGINAL_HEIGHT" val="258.802"/>
</p:tagLst>
</file>

<file path=ppt/tags/tag574.xml><?xml version="1.0" encoding="utf-8"?>
<p:tagLst xmlns:a="http://schemas.openxmlformats.org/drawingml/2006/main" xmlns:r="http://schemas.openxmlformats.org/officeDocument/2006/relationships" xmlns:p="http://schemas.openxmlformats.org/presentationml/2006/main">
  <p:tag name="ORIGINAL_WIDTH" val="98.69418"/>
  <p:tag name="ORIGINAL_HEIGHT" val="31.5178"/>
</p:tagLst>
</file>

<file path=ppt/tags/tag575.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76.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77.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78.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79.xml><?xml version="1.0" encoding="utf-8"?>
<p:tagLst xmlns:a="http://schemas.openxmlformats.org/drawingml/2006/main" xmlns:r="http://schemas.openxmlformats.org/officeDocument/2006/relationships" xmlns:p="http://schemas.openxmlformats.org/presentationml/2006/main">
  <p:tag name="ORIGINAL_WIDTH" val="863.8278"/>
  <p:tag name="ORIGINAL_HEIGHT" val="180.3291"/>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4747.7348611111094955"/>
  <p:tag name="STYLEXMLFILE" val="Subtitle List"/>
</p:tagLst>
</file>

<file path=ppt/tags/tag580.xml><?xml version="1.0" encoding="utf-8"?>
<p:tagLst xmlns:a="http://schemas.openxmlformats.org/drawingml/2006/main" xmlns:r="http://schemas.openxmlformats.org/officeDocument/2006/relationships" xmlns:p="http://schemas.openxmlformats.org/presentationml/2006/main">
  <p:tag name="ORIGINAL_WIDTH" val="185.0636"/>
  <p:tag name="ORIGINAL_HEIGHT" val="147.0841"/>
</p:tagLst>
</file>

<file path=ppt/tags/tag581.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82.xml><?xml version="1.0" encoding="utf-8"?>
<p:tagLst xmlns:a="http://schemas.openxmlformats.org/drawingml/2006/main" xmlns:r="http://schemas.openxmlformats.org/officeDocument/2006/relationships" xmlns:p="http://schemas.openxmlformats.org/presentationml/2006/main">
  <p:tag name="SLIDEAUTOMATIONTYPE" val="Cover"/>
  <p:tag name="AUTOMATIONTAG" val="Cover Layout"/>
  <p:tag name="SLIDETOCOUTLINELEVEL" val="0"/>
  <p:tag name="SLIDEUNIQUEID" val="Slide45006.6685648148087144"/>
  <p:tag name="SLIDELAYOUTNAME" val="Title Slide - Impact Layout"/>
</p:tagLst>
</file>

<file path=ppt/tags/tag583.xml><?xml version="1.0" encoding="utf-8"?>
<p:tagLst xmlns:a="http://schemas.openxmlformats.org/drawingml/2006/main" xmlns:r="http://schemas.openxmlformats.org/officeDocument/2006/relationships" xmlns:p="http://schemas.openxmlformats.org/presentationml/2006/main">
  <p:tag name="MS_PLACEHOLDERID" val="PlaceholderID43970.8215509259053342"/>
  <p:tag name="ORIGINAL_HEIGHT" val="110.5512"/>
  <p:tag name="ORIGINAL_WIDTH" val="278.9724"/>
</p:tagLst>
</file>

<file path=ppt/tags/tag584.xml><?xml version="1.0" encoding="utf-8"?>
<p:tagLst xmlns:a="http://schemas.openxmlformats.org/drawingml/2006/main" xmlns:r="http://schemas.openxmlformats.org/officeDocument/2006/relationships" xmlns:p="http://schemas.openxmlformats.org/presentationml/2006/main">
  <p:tag name="ORIGINAL_HEIGHT" val="540"/>
  <p:tag name="ORIGINAL_WIDTH" val="634.1843"/>
</p:tagLst>
</file>

<file path=ppt/tags/tag585.xml><?xml version="1.0" encoding="utf-8"?>
<p:tagLst xmlns:a="http://schemas.openxmlformats.org/drawingml/2006/main" xmlns:r="http://schemas.openxmlformats.org/officeDocument/2006/relationships" xmlns:p="http://schemas.openxmlformats.org/presentationml/2006/main">
  <p:tag name="SLIDELAYOUTNAME" val="One Content Image"/>
  <p:tag name="SLIDEAUTOMATIONTYPE" val="Standard"/>
  <p:tag name="AUTOMATIONTAG" val="One Content"/>
  <p:tag name="SLIDETOCOUTLINELEVEL" val="2"/>
  <p:tag name="SLIDEUNIQUEID" val="Slide45525.4741666667036499"/>
</p:tagLst>
</file>

<file path=ppt/tags/tag586.xml><?xml version="1.0" encoding="utf-8"?>
<p:tagLst xmlns:a="http://schemas.openxmlformats.org/drawingml/2006/main" xmlns:r="http://schemas.openxmlformats.org/officeDocument/2006/relationships" xmlns:p="http://schemas.openxmlformats.org/presentationml/2006/main">
  <p:tag name="MS_PLACEHOLDERID" val="PlaceholderID44747.7356828704048989"/>
</p:tagLst>
</file>

<file path=ppt/tags/tag587.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588.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ags/tag589.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3970.8220138889098000"/>
</p:tagLst>
</file>

<file path=ppt/tags/tag5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590.xml><?xml version="1.0" encoding="utf-8"?>
<p:tagLst xmlns:a="http://schemas.openxmlformats.org/drawingml/2006/main" xmlns:r="http://schemas.openxmlformats.org/officeDocument/2006/relationships" xmlns:p="http://schemas.openxmlformats.org/presentationml/2006/main">
  <p:tag name="ORIGINAL_HEIGHT" val="73.82842"/>
  <p:tag name="ORIGINAL_WIDTH" val="169.4602"/>
</p:tagLst>
</file>

<file path=ppt/tags/tag591.xml><?xml version="1.0" encoding="utf-8"?>
<p:tagLst xmlns:a="http://schemas.openxmlformats.org/drawingml/2006/main" xmlns:r="http://schemas.openxmlformats.org/officeDocument/2006/relationships" xmlns:p="http://schemas.openxmlformats.org/presentationml/2006/main">
  <p:tag name="ORIGINAL_WIDTH" val="135.3822"/>
  <p:tag name="ORIGINAL_HEIGHT" val="63.42228"/>
</p:tagLst>
</file>

<file path=ppt/tags/tag592.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593.xml><?xml version="1.0" encoding="utf-8"?>
<p:tagLst xmlns:a="http://schemas.openxmlformats.org/drawingml/2006/main" xmlns:r="http://schemas.openxmlformats.org/officeDocument/2006/relationships" xmlns:p="http://schemas.openxmlformats.org/presentationml/2006/main">
  <p:tag name="SLIDEAUTOMATIONTYPE" val="Standard"/>
  <p:tag name="AUTOMATIONTAG" val="One Content"/>
  <p:tag name="SLIDETOCOUTLINELEVEL" val="2"/>
  <p:tag name="SLIDELAYOUTNAME" val="One Content"/>
  <p:tag name="SLIDEUNIQUEID" val="Slide45687.6444212963053342"/>
</p:tagLst>
</file>

<file path=ppt/tags/tag594.xml><?xml version="1.0" encoding="utf-8"?>
<p:tagLst xmlns:a="http://schemas.openxmlformats.org/drawingml/2006/main" xmlns:r="http://schemas.openxmlformats.org/officeDocument/2006/relationships" xmlns:p="http://schemas.openxmlformats.org/presentationml/2006/main">
  <p:tag name="ORIGINAL_WIDTH" val="52.91339"/>
  <p:tag name="ORIGINAL_HEIGHT" val="28.83331"/>
  <p:tag name="MS_PLACEHOLDERID" val="PlaceholderID44747.7350231481098609"/>
</p:tagLst>
</file>

<file path=ppt/tags/tag595.xml><?xml version="1.0" encoding="utf-8"?>
<p:tagLst xmlns:a="http://schemas.openxmlformats.org/drawingml/2006/main" xmlns:r="http://schemas.openxmlformats.org/officeDocument/2006/relationships" xmlns:p="http://schemas.openxmlformats.org/presentationml/2006/main">
  <p:tag name="ORIGINAL_WIDTH" val="840.1774"/>
  <p:tag name="ORIGINAL_HEIGHT" val="32.13449"/>
  <p:tag name="MS_PLACEHOLDERID" val="PlaceholderID43970.8220138889091096"/>
</p:tagLst>
</file>

<file path=ppt/tags/tag596.xml><?xml version="1.0" encoding="utf-8"?>
<p:tagLst xmlns:a="http://schemas.openxmlformats.org/drawingml/2006/main" xmlns:r="http://schemas.openxmlformats.org/officeDocument/2006/relationships" xmlns:p="http://schemas.openxmlformats.org/presentationml/2006/main">
  <p:tag name="ORIGINAL_WIDTH" val="766.712"/>
  <p:tag name="ORIGINAL_HEIGHT" val="381.4138"/>
</p:tagLst>
</file>

<file path=ppt/tags/tag597.xml><?xml version="1.0" encoding="utf-8"?>
<p:tagLst xmlns:a="http://schemas.openxmlformats.org/drawingml/2006/main" xmlns:r="http://schemas.openxmlformats.org/officeDocument/2006/relationships" xmlns:p="http://schemas.openxmlformats.org/presentationml/2006/main">
  <p:tag name="ORIGINAL_WIDTH" val="73.43126"/>
  <p:tag name="ORIGINAL_HEIGHT" val="73.43126"/>
</p:tagLst>
</file>

<file path=ppt/tags/tag598.xml><?xml version="1.0" encoding="utf-8"?>
<p:tagLst xmlns:a="http://schemas.openxmlformats.org/drawingml/2006/main" xmlns:r="http://schemas.openxmlformats.org/officeDocument/2006/relationships" xmlns:p="http://schemas.openxmlformats.org/presentationml/2006/main">
  <p:tag name="ORIGINAL_WIDTH" val="57.21512"/>
  <p:tag name="ORIGINAL_HEIGHT" val="57.21512"/>
</p:tagLst>
</file>

<file path=ppt/tags/tag599.xml><?xml version="1.0" encoding="utf-8"?>
<p:tagLst xmlns:a="http://schemas.openxmlformats.org/drawingml/2006/main" xmlns:r="http://schemas.openxmlformats.org/officeDocument/2006/relationships" xmlns:p="http://schemas.openxmlformats.org/presentationml/2006/main">
  <p:tag name="ORIGINAL_WIDTH" val="57.21512"/>
  <p:tag name="ORIGINAL_HEIGHT" val="57.21512"/>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3970.8215509259070554"/>
  <p:tag name="STYLEXMLFILE" val="Subtitle List"/>
</p:tagLst>
</file>

<file path=ppt/tags/tag6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600.xml><?xml version="1.0" encoding="utf-8"?>
<p:tagLst xmlns:a="http://schemas.openxmlformats.org/drawingml/2006/main" xmlns:r="http://schemas.openxmlformats.org/officeDocument/2006/relationships" xmlns:p="http://schemas.openxmlformats.org/presentationml/2006/main">
  <p:tag name="ORIGINAL_WIDTH" val="46.47181"/>
  <p:tag name="ORIGINAL_HEIGHT" val="46.47181"/>
</p:tagLst>
</file>

<file path=ppt/tags/tag601.xml><?xml version="1.0" encoding="utf-8"?>
<p:tagLst xmlns:a="http://schemas.openxmlformats.org/drawingml/2006/main" xmlns:r="http://schemas.openxmlformats.org/officeDocument/2006/relationships" xmlns:p="http://schemas.openxmlformats.org/presentationml/2006/main">
  <p:tag name="ORIGINAL_HEIGHT" val="540"/>
  <p:tag name="ORIGINAL_WIDTH" val="10"/>
</p:tagLst>
</file>

<file path=ppt/tags/tag6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62.xml><?xml version="1.0" encoding="utf-8"?>
<p:tagLst xmlns:a="http://schemas.openxmlformats.org/drawingml/2006/main" xmlns:r="http://schemas.openxmlformats.org/officeDocument/2006/relationships" xmlns:p="http://schemas.openxmlformats.org/presentationml/2006/main">
  <p:tag name="GUIDECOLS" val="2"/>
  <p:tag name="GUIDEROWS" val="3"/>
  <p:tag name="GUTTERCOL" val="1.06 cm"/>
  <p:tag name="GUTTERROW" val="1.06 cm"/>
  <p:tag name="GUIDESAPPLIEDTO" val="2"/>
  <p:tag name="MS_PLACEHOLDERID" val="PlaceholderID44747.7348611111005623"/>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4747.7352430556022686"/>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4747.7352430556091096"/>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44747.7352430556098000"/>
  <p:tag name="STYLEXMLFILE" val="Subtitle List"/>
</p:tagLst>
</file>

<file path=ppt/tags/tag6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67.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68.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69.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1.06 cm"/>
  <p:tag name="GUTTERROW" val="1.06 cm"/>
  <p:tag name="GUIDESAPPLIEDTO" val="2"/>
  <p:tag name="MS_PLACEHOLDERID" val="PlaceholderID44747.7352430556069511"/>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4747.7307175926053342"/>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44747.7352546296053387"/>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4747.7352546296024393"/>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44747.7352546296099941"/>
  <p:tag name="STYLEXMLFILE" val="Subtitle List"/>
</p:tagLst>
</file>

<file path=ppt/tags/tag7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7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7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2"/>
</p:tagLst>
</file>

<file path=ppt/tags/tag7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77.xml><?xml version="1.0" encoding="utf-8"?>
<p:tagLst xmlns:a="http://schemas.openxmlformats.org/drawingml/2006/main" xmlns:r="http://schemas.openxmlformats.org/officeDocument/2006/relationships" xmlns:p="http://schemas.openxmlformats.org/presentationml/2006/main">
  <p:tag name="GUIDECOLS" val="3"/>
  <p:tag name="GUIDEROWS" val="3"/>
  <p:tag name="GUTTERCOL" val="1.06 cm"/>
  <p:tag name="GUTTERROW" val="1.06 cm"/>
  <p:tag name="GUIDESAPPLIEDTO" val="2"/>
  <p:tag name="MS_PLACEHOLDERID" val="PlaceholderID44747.7352546296010636"/>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4747.7352777778001570"/>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4747.7352777778067617"/>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4747.7307175926057951"/>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4747.7352777778010005"/>
  <p:tag name="STYLEXMLFILE" val="Subtitle List"/>
</p:tagLst>
</file>

<file path=ppt/tags/tag81.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0"/>
</p:tagLst>
</file>

<file path=ppt/tags/tag82.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1"/>
</p:tagLst>
</file>

<file path=ppt/tags/tag83.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2"/>
</p:tagLst>
</file>

<file path=ppt/tags/tag84.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1388890980002"/>
</p:tagLst>
</file>

<file path=ppt/tags/tag85.xml><?xml version="1.0" encoding="utf-8"?>
<p:tagLst xmlns:a="http://schemas.openxmlformats.org/drawingml/2006/main" xmlns:r="http://schemas.openxmlformats.org/officeDocument/2006/relationships" xmlns:p="http://schemas.openxmlformats.org/presentationml/2006/main">
  <p:tag name="GUIDECOLS" val="3"/>
  <p:tag name="GUIDEROWS" val="2"/>
  <p:tag name="GUTTERCOL" val="1.06 cm"/>
  <p:tag name="GUTTERROW" val="1.06 cm"/>
  <p:tag name="GUIDESAPPLIEDTO" val="2"/>
  <p:tag name="MS_PLACEHOLDERID" val="PlaceholderID44747.7352777778057518"/>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4747.7352893519028448"/>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3970.8220717593024393"/>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4747.7352893519079888"/>
  <p:tag name="STYLEXMLFILE" val="Subtitle List"/>
</p:tagLst>
</file>

<file path=ppt/tags/tag89.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717593099941"/>
</p:tagLst>
</file>

<file path=ppt/tags/tag9.xml><?xml version="1.0" encoding="utf-8"?>
<p:tagLst xmlns:a="http://schemas.openxmlformats.org/drawingml/2006/main" xmlns:r="http://schemas.openxmlformats.org/officeDocument/2006/relationships" xmlns:p="http://schemas.openxmlformats.org/presentationml/2006/main">
  <p:tag name="CUSTMASTERTOPMARGIN" val="85.0394"/>
  <p:tag name="CUSTMASTERLEFTMARGIN" val="42.5197"/>
  <p:tag name="CUSTMASTERRIGHTMARGIN" val="42.5197"/>
  <p:tag name="CUSTMASTERBOTTOMMARGIN" val="50.7402"/>
  <p:tag name="GUIDECOLS" val="14"/>
  <p:tag name="GUIDEROWS" val="3"/>
  <p:tag name="GUTTERCOL" val="1.06 cm"/>
  <p:tag name="GUTTERROW" val="1.06 cm"/>
  <p:tag name="GUIDESAPPLIEDTO" val="2"/>
  <p:tag name="MS_PLACEHOLDERID" val="PlaceholderID44747.7307175926070554"/>
</p:tagLst>
</file>

<file path=ppt/tags/tag90.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0717593067617"/>
</p:tagLst>
</file>

<file path=ppt/tags/tag91.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1.06 cm"/>
  <p:tag name="GUTTERROW" val="1.06 cm"/>
  <p:tag name="GUIDESAPPLIEDTO" val="2"/>
  <p:tag name="MS_PLACEHOLDERID" val="PlaceholderID44747.7352893519010302"/>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3970.8221412037079888"/>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3970.8221412037001570"/>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4747.7353125029577"/>
  <p:tag name="STYLEXMLFILE" val="Subtitle List"/>
</p:tagLst>
</file>

<file path=ppt/tags/tag95.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1412037057518"/>
</p:tagLst>
</file>

<file path=ppt/tags/tag96.xml><?xml version="1.0" encoding="utf-8"?>
<p:tagLst xmlns:a="http://schemas.openxmlformats.org/drawingml/2006/main" xmlns:r="http://schemas.openxmlformats.org/officeDocument/2006/relationships" xmlns:p="http://schemas.openxmlformats.org/presentationml/2006/main">
  <p:tag name="STYLEXMLFILE" val="Default Style List"/>
  <p:tag name="MS_XMLFILE_REGKEY" val=""/>
  <p:tag name="MS_PLACEHOLDERID" val="PlaceholderID43970.8221412037010005"/>
</p:tagLst>
</file>

<file path=ppt/tags/tag97.xml><?xml version="1.0" encoding="utf-8"?>
<p:tagLst xmlns:a="http://schemas.openxmlformats.org/drawingml/2006/main" xmlns:r="http://schemas.openxmlformats.org/officeDocument/2006/relationships" xmlns:p="http://schemas.openxmlformats.org/presentationml/2006/main">
  <p:tag name="GUIDEROWS" val="1"/>
  <p:tag name="GUTTERCOL" val="1.06 cm"/>
  <p:tag name="GUTTERROW" val="1.06 cm"/>
  <p:tag name="GUIDESAPPLIEDTO" val="2"/>
  <p:tag name="GUIDECOLS" val="3"/>
  <p:tag name="MS_PLACEHOLDERID" val="PlaceholderID44747.7353125004564"/>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3970.8220138889069511"/>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3970.8220138889091096"/>
</p:tagLst>
</file>

<file path=ppt/theme/theme1.xml><?xml version="1.0" encoding="utf-8"?>
<a:theme xmlns:a="http://schemas.openxmlformats.org/drawingml/2006/main" name="Presentation16x9">
  <a:themeElements>
    <a:clrScheme name="_Aon 2023">
      <a:dk1>
        <a:srgbClr val="5D6D78"/>
      </a:dk1>
      <a:lt1>
        <a:srgbClr val="FFFFFF"/>
      </a:lt1>
      <a:dk2>
        <a:srgbClr val="262836"/>
      </a:dk2>
      <a:lt2>
        <a:srgbClr val="E5EFF0"/>
      </a:lt2>
      <a:accent1>
        <a:srgbClr val="EB0017"/>
      </a:accent1>
      <a:accent2>
        <a:srgbClr val="82939A"/>
      </a:accent2>
      <a:accent3>
        <a:srgbClr val="E5EFF0"/>
      </a:accent3>
      <a:accent4>
        <a:srgbClr val="CDDBDE"/>
      </a:accent4>
      <a:accent5>
        <a:srgbClr val="5D6D78"/>
      </a:accent5>
      <a:accent6>
        <a:srgbClr val="262836"/>
      </a:accent6>
      <a:hlink>
        <a:srgbClr val="29B0C3"/>
      </a:hlink>
      <a:folHlink>
        <a:srgbClr val="29B0C3"/>
      </a:folHlink>
    </a:clrScheme>
    <a:fontScheme name="__Aon New">
      <a:majorFont>
        <a:latin typeface="Helvetica Now Text"/>
        <a:ea typeface=""/>
        <a:cs typeface=""/>
      </a:majorFont>
      <a:minorFont>
        <a:latin typeface="Helvetica Now T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EF6F7"/>
        </a:solidFill>
        <a:ln>
          <a:noFill/>
        </a:ln>
      </a:spPr>
      <a:bodyPr lIns="144000" tIns="144000" rIns="144000" bIns="144000" rtlCol="0" anchor="t"/>
      <a:lstStyle>
        <a:defPPr algn="l">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200" dirty="0" err="1" smtClean="0"/>
        </a:defPPr>
      </a:lstStyle>
    </a:txDef>
  </a:objectDefaults>
  <a:extraClrSchemeLst/>
  <a:custClrLst>
    <a:custClr name="Red">
      <a:srgbClr val="EB0017"/>
    </a:custClr>
    <a:custClr name="Teal Light">
      <a:srgbClr val="29B0C3"/>
    </a:custClr>
    <a:custClr name="Teal Dark">
      <a:srgbClr val="007585"/>
    </a:custClr>
    <a:custClr name="Orange Light">
      <a:srgbClr val="F25D00"/>
    </a:custClr>
    <a:custClr name="Orange 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Navy">
      <a:srgbClr val="262836"/>
    </a:custClr>
    <a:custClr name="Grey 01">
      <a:srgbClr val="46535E"/>
    </a:custClr>
    <a:custClr name="Grey 02">
      <a:srgbClr val="5D6D78"/>
    </a:custClr>
    <a:custClr name="Grey 03">
      <a:srgbClr val="82939A"/>
    </a:custClr>
    <a:custClr name="Grey 04">
      <a:srgbClr val="ACC0C4"/>
    </a:custClr>
    <a:custClr name="Grey 05">
      <a:srgbClr val="CDDBDE"/>
    </a:custClr>
    <a:custClr name="Grey 06">
      <a:srgbClr val="E5EFF0"/>
    </a:custClr>
    <a:custClr name="Grey 07">
      <a:srgbClr val="EEF6F7"/>
    </a:custClr>
    <a:custClr name="Grey 08">
      <a:srgbClr val="F9FCFC"/>
    </a:custClr>
    <a:custClr name="Blank">
      <a:srgbClr val="FFFFFF"/>
    </a:custClr>
    <a:custClr name="Aqua">
      <a:srgbClr val="73E2D8"/>
    </a:custClr>
    <a:custClr name="Teal Light">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Data">
      <a:srgbClr val="EA2238"/>
    </a:custClr>
    <a:custClr name="Orange Light">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 A4" id="{038127AD-F76D-481F-ACBC-5114C88AC54B}" vid="{0CF4940E-6CD5-4D3D-83CF-404436408450}"/>
    </a:ext>
  </a:extLst>
</a:theme>
</file>

<file path=ppt/theme/theme2.xml><?xml version="1.0" encoding="utf-8"?>
<a:theme xmlns:a="http://schemas.openxmlformats.org/drawingml/2006/main" name="Office Theme">
  <a:themeElements>
    <a:clrScheme name="A0n_colours">
      <a:dk1>
        <a:sysClr val="windowText" lastClr="000000"/>
      </a:dk1>
      <a:lt1>
        <a:srgbClr val="FFFFFF"/>
      </a:lt1>
      <a:dk2>
        <a:srgbClr val="E11B22"/>
      </a:dk2>
      <a:lt2>
        <a:srgbClr val="C9CAC8"/>
      </a:lt2>
      <a:accent1>
        <a:srgbClr val="0083A9"/>
      </a:accent1>
      <a:accent2>
        <a:srgbClr val="003F72"/>
      </a:accent2>
      <a:accent3>
        <a:srgbClr val="5EB6E4"/>
      </a:accent3>
      <a:accent4>
        <a:srgbClr val="4D4F53"/>
      </a:accent4>
      <a:accent5>
        <a:srgbClr val="717275"/>
      </a:accent5>
      <a:accent6>
        <a:srgbClr val="7AB800"/>
      </a:accent6>
      <a:hlink>
        <a:srgbClr val="E11B22"/>
      </a:hlink>
      <a:folHlink>
        <a:srgbClr val="E11B22"/>
      </a:folHlink>
    </a:clrScheme>
    <a:fontScheme name="_A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0n_colours">
      <a:dk1>
        <a:sysClr val="windowText" lastClr="000000"/>
      </a:dk1>
      <a:lt1>
        <a:srgbClr val="FFFFFF"/>
      </a:lt1>
      <a:dk2>
        <a:srgbClr val="E11B22"/>
      </a:dk2>
      <a:lt2>
        <a:srgbClr val="C9CAC8"/>
      </a:lt2>
      <a:accent1>
        <a:srgbClr val="0083A9"/>
      </a:accent1>
      <a:accent2>
        <a:srgbClr val="003F72"/>
      </a:accent2>
      <a:accent3>
        <a:srgbClr val="5EB6E4"/>
      </a:accent3>
      <a:accent4>
        <a:srgbClr val="4D4F53"/>
      </a:accent4>
      <a:accent5>
        <a:srgbClr val="717275"/>
      </a:accent5>
      <a:accent6>
        <a:srgbClr val="7AB800"/>
      </a:accent6>
      <a:hlink>
        <a:srgbClr val="E11B22"/>
      </a:hlink>
      <a:folHlink>
        <a:srgbClr val="E11B22"/>
      </a:folHlink>
    </a:clrScheme>
    <a:fontScheme name="_A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442106683284307","enableDocumentContentUpdater":false,"version":"2.0"}]]></TemplafySlideTemplateConfiguration>
</file>

<file path=customXml/item10.xml><?xml version="1.0" encoding="utf-8"?>
<TemplafySlideTemplateConfiguration><![CDATA[{"slideVersion":1,"isValidatorEnabled":false,"isLocked":false,"elementsMetadata":[],"slideId":"638291710759140530","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638442106683284307","enableDocumentContentUpdater":false,"version":"2.0"}]]></TemplafySlideTemplateConfiguration>
</file>

<file path=customXml/item13.xml><?xml version="1.0" encoding="utf-8"?>
<TemplafySlideTemplateConfiguration><![CDATA[{"slideVersion":1,"isValidatorEnabled":false,"isLocked":false,"elementsMetadata":[],"slideId":"638442106683284307","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slideId":"638442106683284307","enableDocumentContentUpdater":false,"version":"2.0"}]]></TemplafySlideTemplateConfiguration>
</file>

<file path=customXml/item17.xml><?xml version="1.0" encoding="utf-8"?>
<TemplafySlideTemplateConfiguration><![CDATA[{"slideVersion":1,"isValidatorEnabled":false,"isLocked":false,"elementsMetadata":[{"type":"shape","elementConfiguration":{"binding":"{{Translate(\"For internal distribution only\", DocumentLanguage)}}","visibility":"","type":"text","disableUpdates":false}}],"slideId":"638442106683240072","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8442106683284307","enableDocumentContentUpdater":false,"version":"2.0"}]]></TemplafySlideTemplateConfiguration>
</file>

<file path=customXml/item20.xml><?xml version="1.0" encoding="utf-8"?>
<TemplafySlideTemplateConfiguration><![CDATA[{"slideVersion":1,"isValidatorEnabled":false,"isLocked":false,"elementsMetadata":[],"slideId":"638291710759140530","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638291710759140530","enableDocumentContentUpdater":false,"version":"2.0"}]]></TemplafySlideTemplateConfiguration>
</file>

<file path=customXml/item24.xml><?xml version="1.0" encoding="utf-8"?>
<TemplafySlideFormConfiguration><![CDATA[{"formFields":[],"formDataEntries":[]}]]></TemplafySlideFormConfiguration>
</file>

<file path=customXml/item25.xml><?xml version="1.0" encoding="utf-8"?>
<TemplafySlideFormConfiguration><![CDATA[{"formFields":[],"formDataEntries":[]}]]></TemplafySlideFormConfiguration>
</file>

<file path=customXml/item26.xml><?xml version="1.0" encoding="utf-8"?>
<TemplafySlideTemplateConfiguration><![CDATA[{"slideVersion":1,"isValidatorEnabled":false,"isLocked":false,"elementsMetadata":[],"slideId":"638291710759140530","enableDocumentContentUpdater":false,"version":"2.0"}]]></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slideVersion":1,"isValidatorEnabled":false,"isLocked":false,"elementsMetadata":[],"slideId":"638442106683284307","enableDocumentContentUpdater":false,"version":"2.0"}]]></TemplafySlideTemplateConfiguration>
</file>

<file path=customXml/item29.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type":"shape","elementConfiguration":{"binding":"{{Translate(\"Thankyou\", DocumentLanguage)}}","visibility":"","type":"text","disableUpdates":false}}],"slideId":"638442106683294534","enableDocumentContentUpdater":false,"version":"2.0"}]]></TemplafySlideTemplateConfiguration>
</file>

<file path=customXml/item30.xml><?xml version="1.0" encoding="utf-8"?>
<TemplafySlideFormConfiguration><![CDATA[{"formFields":[],"formDataEntries":[]}]]></TemplafySlideFormConfiguration>
</file>

<file path=customXml/item31.xml><?xml version="1.0" encoding="utf-8"?>
<TemplafySlideTemplateConfiguration><![CDATA[{"slideVersion":1,"isValidatorEnabled":false,"isLocked":false,"elementsMetadata":[],"slideId":"638442106683284307","enableDocumentContentUpdater":false,"version":"2.0"}]]></TemplafySlideTemplateConfiguration>
</file>

<file path=customXml/item32.xml><?xml version="1.0" encoding="utf-8"?>
<TemplafySlideFormConfiguration><![CDATA[{"formFields":[],"formDataEntries":[]}]]></TemplafySlideFormConfiguration>
</file>

<file path=customXml/item33.xml><?xml version="1.0" encoding="utf-8"?>
<TemplafySlideTemplateConfiguration><![CDATA[{"slideVersion":1,"isValidatorEnabled":false,"isLocked":false,"elementsMetadata":[],"slideId":"638291710759140530","enableDocumentContentUpdater":false,"version":"2.0"}]]></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slideVersion":1,"isValidatorEnabled":false,"isLocked":false,"elementsMetadata":[],"slideId":"638442106683284307","enableDocumentContentUpdater":false,"version":"2.0"}]]></TemplafySlideTemplateConfiguration>
</file>

<file path=customXml/item36.xml><?xml version="1.0" encoding="utf-8"?>
<TemplafySlideFormConfiguration><![CDATA[{"formFields":[],"formDataEntries":[]}]]></TemplafySlideFormConfiguration>
</file>

<file path=customXml/item37.xml><?xml version="1.0" encoding="utf-8"?>
<TemplafySlideTemplateConfiguration><![CDATA[{"slideVersion":1,"isValidatorEnabled":false,"isLocked":false,"elementsMetadata":[],"slideId":"638291710759140530","enableDocumentContentUpdater":false,"version":"2.0"}]]></TemplafySlideTemplateConfiguration>
</file>

<file path=customXml/item38.xml><?xml version="1.0" encoding="utf-8"?>
<TemplafySlideTemplateConfiguration><![CDATA[{"slideVersion":1,"isValidatorEnabled":false,"isLocked":false,"elementsMetadata":[],"slideId":"638442106683284307","enableDocumentContentUpdater":false,"version":"2.0"}]]></TemplafySlideTemplateConfiguration>
</file>

<file path=customXml/item39.xml><?xml version="1.0" encoding="utf-8"?>
<TemplafySlideTemplateConfiguration><![CDATA[{"slideVersion":1,"isValidatorEnabled":false,"isLocked":false,"elementsMetadata":[],"slideId":"638442106683284307","enableDocumentContentUpdater":false,"version":"2.0"}]]></TemplafySlideTemplateConfiguration>
</file>

<file path=customXml/item4.xml><?xml version="1.0" encoding="utf-8"?>
<TemplafySlideTemplateConfiguration><![CDATA[{"slideVersion":1,"isValidatorEnabled":false,"isLocked":false,"elementsMetadata":[],"slideId":"638442106683284307","enableDocumentContentUpdater":false,"version":"2.0"}]]></TemplafySlideTemplateConfiguration>
</file>

<file path=customXml/item40.xml><?xml version="1.0" encoding="utf-8"?>
<TemplafySlideTemplateConfiguration><![CDATA[{"slideVersion":1,"isValidatorEnabled":false,"isLocked":false,"elementsMetadata":[],"slideId":"638291710759140530","enableDocumentContentUpdater":false,"version":"2.0"}]]></TemplafySlideTemplateConfiguration>
</file>

<file path=customXml/item41.xml><?xml version="1.0" encoding="utf-8"?>
<TemplafySlideFormConfiguration><![CDATA[{"formFields":[],"formDataEntries":[]}]]></TemplafySlideFormConfiguration>
</file>

<file path=customXml/item42.xml><?xml version="1.0" encoding="utf-8"?>
<TemplafySlideTemplateConfiguration><![CDATA[{"slideVersion":1,"isValidatorEnabled":false,"isLocked":false,"elementsMetadata":[],"slideId":"638442106683284307","enableDocumentContentUpdater":false,"version":"2.0"}]]></TemplafySlideTemplateConfiguration>
</file>

<file path=customXml/item43.xml><?xml version="1.0" encoding="utf-8"?>
<TemplafyTemplateConfiguration><![CDATA[{"elementsMetadata":[{"type":"shape","id":"98d6373c-63f2-4059-8e64-a8456215ada9","elementConfiguration":{"binding":"{{Translate(\"Internal\", DocumentLanguage)}}","visibility":"","type":"text","disableUpdates":false}},{"type":"shape","id":"871f51c7-1f47-4c43-b19b-88a4e9532e15","elementConfiguration":{"binding":"{{Translate(\"For internal distribution only\", DocumentLanguage)}}","visibility":"","type":"text","disableUpdates":false}},{"type":"shape","id":"bb2bf11f-0d5c-4792-96a5-9aff3cda8953","elementConfiguration":{"binding":"{{Translate(\"Internal\", DocumentLanguage)}}","visibility":"","type":"text","disableUpdates":false}},{"type":"shape","id":"3e75453d-9b17-469d-9d08-3583a1c1f718","elementConfiguration":{"binding":"{{Translate(\"Thankyou\", DocumentLanguage)}}","visibility":"","type":"text","disableUpdates":false}}],"transformationConfigurations":[{"language":"{{UserProfile.DocumentLanguage.Language}}","disableUpdates":false,"type":"proofingLanguage"}],"templateName":"Blank","templateDescription":"","enableDocumentContentUpdater":false,"version":"2.0"}]]></TemplafyTemplateConfiguration>
</file>

<file path=customXml/item44.xml><?xml version="1.0" encoding="utf-8"?>
<TemplafySlideTemplateConfiguration><![CDATA[{"slideVersion":1,"isValidatorEnabled":false,"isLocked":false,"elementsMetadata":[],"slideId":"638442106683284307","enableDocumentContentUpdater":false,"version":"2.0"}]]></TemplafySlideTemplateConfiguration>
</file>

<file path=customXml/item45.xml><?xml version="1.0" encoding="utf-8"?>
<TemplafySlideFormConfiguration><![CDATA[{"formFields":[],"formDataEntries":[]}]]></TemplafySlideFormConfiguration>
</file>

<file path=customXml/item46.xml><?xml version="1.0" encoding="utf-8"?>
<TemplafySlideTemplateConfiguration><![CDATA[{"slideVersion":1,"isValidatorEnabled":false,"isLocked":false,"elementsMetadata":[],"slideId":"638291710759140530","enableDocumentContentUpdater":false,"version":"2.0"}]]></TemplafySlideTemplateConfiguration>
</file>

<file path=customXml/item47.xml><?xml version="1.0" encoding="utf-8"?>
<TemplafySlideFormConfiguration><![CDATA[{"formFields":[],"formDataEntries":[]}]]></TemplafySlideFormConfiguration>
</file>

<file path=customXml/item48.xml><?xml version="1.0" encoding="utf-8"?>
<TemplafySlideFormConfiguration><![CDATA[{"formFields":[],"formDataEntries":[]}]]></TemplafySlideFormConfiguration>
</file>

<file path=customXml/item49.xml><?xml version="1.0" encoding="utf-8"?>
<TemplafySlideTemplateConfiguration><![CDATA[{"slideVersion":1,"isValidatorEnabled":false,"isLocked":false,"elementsMetadata":[],"slideId":"638291710759140530","enableDocumentContentUpdater":false,"version":"2.0"}]]></TemplafySlideTemplateConfiguration>
</file>

<file path=customXml/item5.xml><?xml version="1.0" encoding="utf-8"?>
<TemplafySlideFormConfiguration><![CDATA[{"formFields":[],"formDataEntries":[]}]]></TemplafySlideFormConfiguration>
</file>

<file path=customXml/item50.xml><?xml version="1.0" encoding="utf-8"?>
<TemplafySlideFormConfiguration><![CDATA[{"formFields":[],"formDataEntries":[]}]]></TemplafySlideFormConfiguration>
</file>

<file path=customXml/item51.xml><?xml version="1.0" encoding="utf-8"?>
<TemplafySlideFormConfiguration><![CDATA[{"formFields":[],"formDataEntries":[]}]]></TemplafySlideFormConfiguration>
</file>

<file path=customXml/item52.xml><?xml version="1.0" encoding="utf-8"?>
<TemplafySlideTemplateConfiguration><![CDATA[{"slideVersion":1,"isValidatorEnabled":false,"isLocked":false,"elementsMetadata":[],"slideId":"638442106683284307","enableDocumentContentUpdater":false,"version":"2.0"}]]></TemplafySlideTemplateConfiguration>
</file>

<file path=customXml/item53.xml><?xml version="1.0" encoding="utf-8"?>
<TemplafySlideFormConfiguration><![CDATA[{"formFields":[],"formDataEntries":[]}]]></TemplafySlideFormConfiguration>
</file>

<file path=customXml/item54.xml><?xml version="1.0" encoding="utf-8"?>
<TemplafySlideFormConfiguration><![CDATA[{"formFields":[],"formDataEntries":[]}]]></TemplafySlideFormConfiguration>
</file>

<file path=customXml/item55.xml><?xml version="1.0" encoding="utf-8"?>
<TemplafySlideTemplateConfiguration><![CDATA[{"slideVersion":1,"isValidatorEnabled":false,"isLocked":false,"elementsMetadata":[],"slideId":"638442106683284307","enableDocumentContentUpdater":false,"version":"2.0"}]]></TemplafySlideTemplateConfiguration>
</file>

<file path=customXml/item56.xml><?xml version="1.0" encoding="utf-8"?>
<TemplafyFormConfiguration><![CDATA[{"formFields":[],"formDataEntries":[]}]]></TemplafyFormConfiguration>
</file>

<file path=customXml/item57.xml><?xml version="1.0" encoding="utf-8"?>
<TemplafySlideTemplateConfiguration><![CDATA[{"slideVersion":1,"isValidatorEnabled":false,"isLocked":false,"elementsMetadata":[],"slideId":"638442106683284307","enableDocumentContentUpdater":false,"version":"2.0"}]]></TemplafySlideTemplateConfiguration>
</file>

<file path=customXml/item58.xml><?xml version="1.0" encoding="utf-8"?>
<TemplafySlideFormConfiguration><![CDATA[{"formFields":[],"formDataEntries":[]}]]></TemplafySlideFormConfiguration>
</file>

<file path=customXml/item59.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8422296256946107","enableDocumentContentUpdater":false,"version":"2.0"}]]></TemplafySlideTemplateConfiguration>
</file>

<file path=customXml/item60.xml><?xml version="1.0" encoding="utf-8"?>
<TemplafySlideFormConfiguration><![CDATA[{"formFields":[],"formDataEntries":[]}]]></TemplafySlideFormConfiguration>
</file>

<file path=customXml/item61.xml><?xml version="1.0" encoding="utf-8"?>
<TemplafySlideFormConfiguration><![CDATA[{"formFields":[],"formDataEntries":[]}]]></TemplafySlideFormConfiguration>
</file>

<file path=customXml/item62.xml><?xml version="1.0" encoding="utf-8"?>
<TemplafySlideTemplateConfiguration><![CDATA[{"slideVersion":1,"isValidatorEnabled":false,"isLocked":false,"elementsMetadata":[],"slideId":"638291710825013380","enableDocumentContentUpdater":false,"version":"2.0"}]]></TemplafySlideTemplateConfiguration>
</file>

<file path=customXml/item63.xml><?xml version="1.0" encoding="utf-8"?>
<TemplafySlideTemplateConfiguration><![CDATA[{"slideVersion":1,"isValidatorEnabled":false,"isLocked":false,"elementsMetadata":[],"slideId":"638442106683284307","enableDocumentContentUpdater":false,"version":"2.0"}]]></TemplafySlideTemplateConfiguration>
</file>

<file path=customXml/item64.xml><?xml version="1.0" encoding="utf-8"?>
<TemplafySlideTemplateConfiguration><![CDATA[{"slideVersion":1,"isValidatorEnabled":false,"isLocked":false,"elementsMetadata":[],"slideId":"638442106683284307","enableDocumentContentUpdater":false,"version":"2.0"}]]></TemplafySlideTemplateConfiguration>
</file>

<file path=customXml/item65.xml><?xml version="1.0" encoding="utf-8"?>
<TemplafySlideFormConfiguration><![CDATA[{"formFields":[],"formDataEntries":[]}]]></TemplafySlideFormConfiguration>
</file>

<file path=customXml/item66.xml><?xml version="1.0" encoding="utf-8"?>
<TemplafySlideTemplateConfiguration><![CDATA[{"slideVersion":1,"isValidatorEnabled":false,"isLocked":false,"elementsMetadata":[],"slideId":"638442106683284307","enableDocumentContentUpdater":false,"version":"2.0"}]]></TemplafySlideTemplateConfiguration>
</file>

<file path=customXml/item67.xml><?xml version="1.0" encoding="utf-8"?>
<TemplafySlideFormConfiguration><![CDATA[{"formFields":[],"formDataEntries":[]}]]></TemplafySlideFormConfiguration>
</file>

<file path=customXml/item68.xml><?xml version="1.0" encoding="utf-8"?>
<TemplafySlideTemplateConfiguration><![CDATA[{"slideVersion":1,"isValidatorEnabled":false,"isLocked":false,"elementsMetadata":[],"slideId":"638442106683284307","enableDocumentContentUpdater":false,"version":"2.0"}]]></TemplafySlideTemplateConfiguration>
</file>

<file path=customXml/item69.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442106683284307","enableDocumentContentUpdater":false,"version":"2.0"}]]></TemplafySlideTemplateConfiguration>
</file>

<file path=customXml/item70.xml><?xml version="1.0" encoding="utf-8"?>
<TemplafySlideFormConfiguration><![CDATA[{"formFields":[],"formDataEntries":[]}]]></TemplafySlideFormConfiguration>
</file>

<file path=customXml/item71.xml><?xml version="1.0" encoding="utf-8"?>
<TemplafySlideTemplateConfiguration><![CDATA[{"slideVersion":1,"isValidatorEnabled":false,"isLocked":false,"elementsMetadata":[],"slideId":"638442106683284307","enableDocumentContentUpdater":false,"version":"2.0"}]]></TemplafySlideTemplateConfiguration>
</file>

<file path=customXml/item72.xml><?xml version="1.0" encoding="utf-8"?>
<TemplafySlideTemplateConfiguration><![CDATA[{"slideVersion":1,"isValidatorEnabled":false,"isLocked":false,"elementsMetadata":[],"slideId":"638442106683284307","enableDocumentContentUpdater":false,"version":"2.0"}]]></TemplafySlideTemplateConfiguration>
</file>

<file path=customXml/item73.xml><?xml version="1.0" encoding="utf-8"?>
<TemplafySlideFormConfiguration><![CDATA[{"formFields":[],"formDataEntries":[]}]]></TemplafySlideFormConfiguration>
</file>

<file path=customXml/item74.xml><?xml version="1.0" encoding="utf-8"?>
<TemplafySlideFormConfiguration><![CDATA[{"formFields":[],"formDataEntries":[]}]]></TemplafySlideFormConfiguration>
</file>

<file path=customXml/item75.xml><?xml version="1.0" encoding="utf-8"?>
<TemplafySlideFormConfiguration><![CDATA[{"formFields":[],"formDataEntries":[]}]]></TemplafySlideFormConfiguration>
</file>

<file path=customXml/item76.xml><?xml version="1.0" encoding="utf-8"?>
<TemplafySlideTemplateConfiguration><![CDATA[{"slideVersion":1,"isValidatorEnabled":false,"isLocked":false,"elementsMetadata":[],"slideId":"638442106683284307","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07B3EF38-A0C2-4411-A223-FDDAAC8067C3}">
  <ds:schemaRefs/>
</ds:datastoreItem>
</file>

<file path=customXml/itemProps10.xml><?xml version="1.0" encoding="utf-8"?>
<ds:datastoreItem xmlns:ds="http://schemas.openxmlformats.org/officeDocument/2006/customXml" ds:itemID="{C81171C0-D08D-402B-B42B-5512E83B309F}">
  <ds:schemaRefs/>
</ds:datastoreItem>
</file>

<file path=customXml/itemProps11.xml><?xml version="1.0" encoding="utf-8"?>
<ds:datastoreItem xmlns:ds="http://schemas.openxmlformats.org/officeDocument/2006/customXml" ds:itemID="{7B9B7306-E7EA-4E9A-9CC1-D178A0D5DB58}">
  <ds:schemaRefs/>
</ds:datastoreItem>
</file>

<file path=customXml/itemProps12.xml><?xml version="1.0" encoding="utf-8"?>
<ds:datastoreItem xmlns:ds="http://schemas.openxmlformats.org/officeDocument/2006/customXml" ds:itemID="{14DF5A80-35CD-48DD-AD8A-B11DBFB752E9}">
  <ds:schemaRefs/>
</ds:datastoreItem>
</file>

<file path=customXml/itemProps13.xml><?xml version="1.0" encoding="utf-8"?>
<ds:datastoreItem xmlns:ds="http://schemas.openxmlformats.org/officeDocument/2006/customXml" ds:itemID="{9DA81F30-5B5E-4A33-B65C-4B3556A2318C}">
  <ds:schemaRefs/>
</ds:datastoreItem>
</file>

<file path=customXml/itemProps14.xml><?xml version="1.0" encoding="utf-8"?>
<ds:datastoreItem xmlns:ds="http://schemas.openxmlformats.org/officeDocument/2006/customXml" ds:itemID="{EF19011A-B91D-4F0B-AC56-DACDD6910A18}">
  <ds:schemaRefs/>
</ds:datastoreItem>
</file>

<file path=customXml/itemProps15.xml><?xml version="1.0" encoding="utf-8"?>
<ds:datastoreItem xmlns:ds="http://schemas.openxmlformats.org/officeDocument/2006/customXml" ds:itemID="{02003B25-AFA5-4CE2-AC5A-B7C5EE3FF508}">
  <ds:schemaRefs/>
</ds:datastoreItem>
</file>

<file path=customXml/itemProps16.xml><?xml version="1.0" encoding="utf-8"?>
<ds:datastoreItem xmlns:ds="http://schemas.openxmlformats.org/officeDocument/2006/customXml" ds:itemID="{CD885FFB-BA7F-4596-B4A5-5C887FD49F22}">
  <ds:schemaRefs/>
</ds:datastoreItem>
</file>

<file path=customXml/itemProps17.xml><?xml version="1.0" encoding="utf-8"?>
<ds:datastoreItem xmlns:ds="http://schemas.openxmlformats.org/officeDocument/2006/customXml" ds:itemID="{74C624C3-C5BF-497F-9DC2-5B37134D08D1}">
  <ds:schemaRefs/>
</ds:datastoreItem>
</file>

<file path=customXml/itemProps18.xml><?xml version="1.0" encoding="utf-8"?>
<ds:datastoreItem xmlns:ds="http://schemas.openxmlformats.org/officeDocument/2006/customXml" ds:itemID="{08724C63-9CB0-4988-8225-6DD3901D0C78}">
  <ds:schemaRefs/>
</ds:datastoreItem>
</file>

<file path=customXml/itemProps19.xml><?xml version="1.0" encoding="utf-8"?>
<ds:datastoreItem xmlns:ds="http://schemas.openxmlformats.org/officeDocument/2006/customXml" ds:itemID="{45433938-C169-4DDF-9421-1CFFB7F015CF}">
  <ds:schemaRefs/>
</ds:datastoreItem>
</file>

<file path=customXml/itemProps2.xml><?xml version="1.0" encoding="utf-8"?>
<ds:datastoreItem xmlns:ds="http://schemas.openxmlformats.org/officeDocument/2006/customXml" ds:itemID="{D39B3ADB-37AB-4518-ABF0-8BE9145DA5FC}">
  <ds:schemaRefs/>
</ds:datastoreItem>
</file>

<file path=customXml/itemProps20.xml><?xml version="1.0" encoding="utf-8"?>
<ds:datastoreItem xmlns:ds="http://schemas.openxmlformats.org/officeDocument/2006/customXml" ds:itemID="{7772412C-7F6E-401D-8300-02E58E426FA6}">
  <ds:schemaRefs/>
</ds:datastoreItem>
</file>

<file path=customXml/itemProps21.xml><?xml version="1.0" encoding="utf-8"?>
<ds:datastoreItem xmlns:ds="http://schemas.openxmlformats.org/officeDocument/2006/customXml" ds:itemID="{AEA34BDC-35AC-4851-9B2E-252612625677}">
  <ds:schemaRefs/>
</ds:datastoreItem>
</file>

<file path=customXml/itemProps22.xml><?xml version="1.0" encoding="utf-8"?>
<ds:datastoreItem xmlns:ds="http://schemas.openxmlformats.org/officeDocument/2006/customXml" ds:itemID="{7741CED1-F514-406C-AA6D-44E8E05C27DC}">
  <ds:schemaRefs/>
</ds:datastoreItem>
</file>

<file path=customXml/itemProps23.xml><?xml version="1.0" encoding="utf-8"?>
<ds:datastoreItem xmlns:ds="http://schemas.openxmlformats.org/officeDocument/2006/customXml" ds:itemID="{2D817F7E-5220-413C-B0D3-28A74DA5F496}">
  <ds:schemaRefs/>
</ds:datastoreItem>
</file>

<file path=customXml/itemProps24.xml><?xml version="1.0" encoding="utf-8"?>
<ds:datastoreItem xmlns:ds="http://schemas.openxmlformats.org/officeDocument/2006/customXml" ds:itemID="{8218C0C0-2559-46BD-899A-9342B6248BED}">
  <ds:schemaRefs/>
</ds:datastoreItem>
</file>

<file path=customXml/itemProps25.xml><?xml version="1.0" encoding="utf-8"?>
<ds:datastoreItem xmlns:ds="http://schemas.openxmlformats.org/officeDocument/2006/customXml" ds:itemID="{1F1B52F5-9D0E-46BA-A153-9504DF3E22F5}">
  <ds:schemaRefs/>
</ds:datastoreItem>
</file>

<file path=customXml/itemProps26.xml><?xml version="1.0" encoding="utf-8"?>
<ds:datastoreItem xmlns:ds="http://schemas.openxmlformats.org/officeDocument/2006/customXml" ds:itemID="{1AE5A117-CCDB-47E9-807C-4D683E648C1E}">
  <ds:schemaRefs/>
</ds:datastoreItem>
</file>

<file path=customXml/itemProps27.xml><?xml version="1.0" encoding="utf-8"?>
<ds:datastoreItem xmlns:ds="http://schemas.openxmlformats.org/officeDocument/2006/customXml" ds:itemID="{8E26A47A-9ED1-4FFC-92F0-37654F1AA7F6}">
  <ds:schemaRefs/>
</ds:datastoreItem>
</file>

<file path=customXml/itemProps28.xml><?xml version="1.0" encoding="utf-8"?>
<ds:datastoreItem xmlns:ds="http://schemas.openxmlformats.org/officeDocument/2006/customXml" ds:itemID="{88D42971-2C2C-484E-B37A-FC957544CF7C}">
  <ds:schemaRefs/>
</ds:datastoreItem>
</file>

<file path=customXml/itemProps29.xml><?xml version="1.0" encoding="utf-8"?>
<ds:datastoreItem xmlns:ds="http://schemas.openxmlformats.org/officeDocument/2006/customXml" ds:itemID="{7AA0C11F-FC64-4102-A3C8-0E5502A1BA67}">
  <ds:schemaRefs/>
</ds:datastoreItem>
</file>

<file path=customXml/itemProps3.xml><?xml version="1.0" encoding="utf-8"?>
<ds:datastoreItem xmlns:ds="http://schemas.openxmlformats.org/officeDocument/2006/customXml" ds:itemID="{EDE84563-E667-40B5-BA17-96E4FD2FC886}">
  <ds:schemaRefs/>
</ds:datastoreItem>
</file>

<file path=customXml/itemProps30.xml><?xml version="1.0" encoding="utf-8"?>
<ds:datastoreItem xmlns:ds="http://schemas.openxmlformats.org/officeDocument/2006/customXml" ds:itemID="{A9F59F49-FC1C-471A-B1E5-1CC91CF08575}">
  <ds:schemaRefs/>
</ds:datastoreItem>
</file>

<file path=customXml/itemProps31.xml><?xml version="1.0" encoding="utf-8"?>
<ds:datastoreItem xmlns:ds="http://schemas.openxmlformats.org/officeDocument/2006/customXml" ds:itemID="{E54075BA-65E6-4685-B5DF-2909B6457DBE}">
  <ds:schemaRefs/>
</ds:datastoreItem>
</file>

<file path=customXml/itemProps32.xml><?xml version="1.0" encoding="utf-8"?>
<ds:datastoreItem xmlns:ds="http://schemas.openxmlformats.org/officeDocument/2006/customXml" ds:itemID="{0145B996-0A76-4CD2-BF9C-60C7434C18F8}">
  <ds:schemaRefs/>
</ds:datastoreItem>
</file>

<file path=customXml/itemProps33.xml><?xml version="1.0" encoding="utf-8"?>
<ds:datastoreItem xmlns:ds="http://schemas.openxmlformats.org/officeDocument/2006/customXml" ds:itemID="{354ABD69-808D-4867-B531-3A1FEFC1E6B4}">
  <ds:schemaRefs/>
</ds:datastoreItem>
</file>

<file path=customXml/itemProps34.xml><?xml version="1.0" encoding="utf-8"?>
<ds:datastoreItem xmlns:ds="http://schemas.openxmlformats.org/officeDocument/2006/customXml" ds:itemID="{4EF62698-0F2B-4BC0-BA87-5C69DCADCF96}">
  <ds:schemaRefs/>
</ds:datastoreItem>
</file>

<file path=customXml/itemProps35.xml><?xml version="1.0" encoding="utf-8"?>
<ds:datastoreItem xmlns:ds="http://schemas.openxmlformats.org/officeDocument/2006/customXml" ds:itemID="{D9138F01-5429-4E13-81F1-ED6E5BDE5B87}">
  <ds:schemaRefs/>
</ds:datastoreItem>
</file>

<file path=customXml/itemProps36.xml><?xml version="1.0" encoding="utf-8"?>
<ds:datastoreItem xmlns:ds="http://schemas.openxmlformats.org/officeDocument/2006/customXml" ds:itemID="{2D62041A-539A-4AC5-B1A6-D5575FCC1327}">
  <ds:schemaRefs/>
</ds:datastoreItem>
</file>

<file path=customXml/itemProps37.xml><?xml version="1.0" encoding="utf-8"?>
<ds:datastoreItem xmlns:ds="http://schemas.openxmlformats.org/officeDocument/2006/customXml" ds:itemID="{82E6442C-F548-47DC-A372-11D08A26674F}">
  <ds:schemaRefs/>
</ds:datastoreItem>
</file>

<file path=customXml/itemProps38.xml><?xml version="1.0" encoding="utf-8"?>
<ds:datastoreItem xmlns:ds="http://schemas.openxmlformats.org/officeDocument/2006/customXml" ds:itemID="{175A57B9-836B-49A6-B651-F9E9880ECABB}">
  <ds:schemaRefs/>
</ds:datastoreItem>
</file>

<file path=customXml/itemProps39.xml><?xml version="1.0" encoding="utf-8"?>
<ds:datastoreItem xmlns:ds="http://schemas.openxmlformats.org/officeDocument/2006/customXml" ds:itemID="{0EEA1264-2C16-4D3A-AF34-1FB26F9D38AF}">
  <ds:schemaRefs/>
</ds:datastoreItem>
</file>

<file path=customXml/itemProps4.xml><?xml version="1.0" encoding="utf-8"?>
<ds:datastoreItem xmlns:ds="http://schemas.openxmlformats.org/officeDocument/2006/customXml" ds:itemID="{EC4D6470-73C2-4CFA-8C50-66F5983A7355}">
  <ds:schemaRefs/>
</ds:datastoreItem>
</file>

<file path=customXml/itemProps40.xml><?xml version="1.0" encoding="utf-8"?>
<ds:datastoreItem xmlns:ds="http://schemas.openxmlformats.org/officeDocument/2006/customXml" ds:itemID="{59373A36-6F58-40A1-8386-E424E866B147}">
  <ds:schemaRefs/>
</ds:datastoreItem>
</file>

<file path=customXml/itemProps41.xml><?xml version="1.0" encoding="utf-8"?>
<ds:datastoreItem xmlns:ds="http://schemas.openxmlformats.org/officeDocument/2006/customXml" ds:itemID="{B8587A76-DD79-479E-9398-8FEF1A9A5924}">
  <ds:schemaRefs/>
</ds:datastoreItem>
</file>

<file path=customXml/itemProps42.xml><?xml version="1.0" encoding="utf-8"?>
<ds:datastoreItem xmlns:ds="http://schemas.openxmlformats.org/officeDocument/2006/customXml" ds:itemID="{D34620CF-15AF-45D8-AB24-4A6888E7A293}">
  <ds:schemaRefs/>
</ds:datastoreItem>
</file>

<file path=customXml/itemProps43.xml><?xml version="1.0" encoding="utf-8"?>
<ds:datastoreItem xmlns:ds="http://schemas.openxmlformats.org/officeDocument/2006/customXml" ds:itemID="{0F03D8E8-8CE4-4FD6-A7F7-E2BC2F849024}">
  <ds:schemaRefs/>
</ds:datastoreItem>
</file>

<file path=customXml/itemProps44.xml><?xml version="1.0" encoding="utf-8"?>
<ds:datastoreItem xmlns:ds="http://schemas.openxmlformats.org/officeDocument/2006/customXml" ds:itemID="{E4C645B9-2BFD-4C91-B92A-9506AACB90AA}">
  <ds:schemaRefs/>
</ds:datastoreItem>
</file>

<file path=customXml/itemProps45.xml><?xml version="1.0" encoding="utf-8"?>
<ds:datastoreItem xmlns:ds="http://schemas.openxmlformats.org/officeDocument/2006/customXml" ds:itemID="{14873221-5EFE-4BD6-BCAD-F083651621E3}">
  <ds:schemaRefs/>
</ds:datastoreItem>
</file>

<file path=customXml/itemProps46.xml><?xml version="1.0" encoding="utf-8"?>
<ds:datastoreItem xmlns:ds="http://schemas.openxmlformats.org/officeDocument/2006/customXml" ds:itemID="{3F4A2C46-8906-4BEB-A00D-9D2D4982939D}">
  <ds:schemaRefs/>
</ds:datastoreItem>
</file>

<file path=customXml/itemProps47.xml><?xml version="1.0" encoding="utf-8"?>
<ds:datastoreItem xmlns:ds="http://schemas.openxmlformats.org/officeDocument/2006/customXml" ds:itemID="{8AF9488C-2C1E-4FBF-9771-F5361613A98A}">
  <ds:schemaRefs/>
</ds:datastoreItem>
</file>

<file path=customXml/itemProps48.xml><?xml version="1.0" encoding="utf-8"?>
<ds:datastoreItem xmlns:ds="http://schemas.openxmlformats.org/officeDocument/2006/customXml" ds:itemID="{69A97782-86A9-4064-96C7-FC6C9175D269}">
  <ds:schemaRefs/>
</ds:datastoreItem>
</file>

<file path=customXml/itemProps49.xml><?xml version="1.0" encoding="utf-8"?>
<ds:datastoreItem xmlns:ds="http://schemas.openxmlformats.org/officeDocument/2006/customXml" ds:itemID="{71ADA477-6E1B-437C-9A7F-91A6DB11135B}">
  <ds:schemaRefs/>
</ds:datastoreItem>
</file>

<file path=customXml/itemProps5.xml><?xml version="1.0" encoding="utf-8"?>
<ds:datastoreItem xmlns:ds="http://schemas.openxmlformats.org/officeDocument/2006/customXml" ds:itemID="{B9CC8ABD-4D4D-4E72-9A21-23FCA058E756}">
  <ds:schemaRefs/>
</ds:datastoreItem>
</file>

<file path=customXml/itemProps50.xml><?xml version="1.0" encoding="utf-8"?>
<ds:datastoreItem xmlns:ds="http://schemas.openxmlformats.org/officeDocument/2006/customXml" ds:itemID="{FE5B5730-91E1-4D41-98EC-1F3999571C88}">
  <ds:schemaRefs/>
</ds:datastoreItem>
</file>

<file path=customXml/itemProps51.xml><?xml version="1.0" encoding="utf-8"?>
<ds:datastoreItem xmlns:ds="http://schemas.openxmlformats.org/officeDocument/2006/customXml" ds:itemID="{94F655B4-B1DB-41A2-B846-C37615AB9C69}">
  <ds:schemaRefs/>
</ds:datastoreItem>
</file>

<file path=customXml/itemProps52.xml><?xml version="1.0" encoding="utf-8"?>
<ds:datastoreItem xmlns:ds="http://schemas.openxmlformats.org/officeDocument/2006/customXml" ds:itemID="{2A226CE7-F404-4C30-9A1B-3C16CBB766FE}">
  <ds:schemaRefs/>
</ds:datastoreItem>
</file>

<file path=customXml/itemProps53.xml><?xml version="1.0" encoding="utf-8"?>
<ds:datastoreItem xmlns:ds="http://schemas.openxmlformats.org/officeDocument/2006/customXml" ds:itemID="{73E0CCB3-B338-4DA6-AA50-6E291BB25468}">
  <ds:schemaRefs/>
</ds:datastoreItem>
</file>

<file path=customXml/itemProps54.xml><?xml version="1.0" encoding="utf-8"?>
<ds:datastoreItem xmlns:ds="http://schemas.openxmlformats.org/officeDocument/2006/customXml" ds:itemID="{E44E7009-9820-4898-A0B6-AAC5FECDA5AB}">
  <ds:schemaRefs/>
</ds:datastoreItem>
</file>

<file path=customXml/itemProps55.xml><?xml version="1.0" encoding="utf-8"?>
<ds:datastoreItem xmlns:ds="http://schemas.openxmlformats.org/officeDocument/2006/customXml" ds:itemID="{F0225C02-E986-4DA8-A5FC-25CF2251A37C}">
  <ds:schemaRefs/>
</ds:datastoreItem>
</file>

<file path=customXml/itemProps56.xml><?xml version="1.0" encoding="utf-8"?>
<ds:datastoreItem xmlns:ds="http://schemas.openxmlformats.org/officeDocument/2006/customXml" ds:itemID="{C02A2BBD-8B96-495E-A5C9-DEC78D07C80A}">
  <ds:schemaRefs/>
</ds:datastoreItem>
</file>

<file path=customXml/itemProps57.xml><?xml version="1.0" encoding="utf-8"?>
<ds:datastoreItem xmlns:ds="http://schemas.openxmlformats.org/officeDocument/2006/customXml" ds:itemID="{8C8520BB-8024-4F4F-9EC6-83A579E5D8B5}">
  <ds:schemaRefs/>
</ds:datastoreItem>
</file>

<file path=customXml/itemProps58.xml><?xml version="1.0" encoding="utf-8"?>
<ds:datastoreItem xmlns:ds="http://schemas.openxmlformats.org/officeDocument/2006/customXml" ds:itemID="{49E1A970-EAF2-48E2-AD21-39148CF20E25}">
  <ds:schemaRefs/>
</ds:datastoreItem>
</file>

<file path=customXml/itemProps59.xml><?xml version="1.0" encoding="utf-8"?>
<ds:datastoreItem xmlns:ds="http://schemas.openxmlformats.org/officeDocument/2006/customXml" ds:itemID="{EB5CF729-EF08-4D25-99AD-8B06A5497219}">
  <ds:schemaRefs/>
</ds:datastoreItem>
</file>

<file path=customXml/itemProps6.xml><?xml version="1.0" encoding="utf-8"?>
<ds:datastoreItem xmlns:ds="http://schemas.openxmlformats.org/officeDocument/2006/customXml" ds:itemID="{961612A1-544A-41F9-A1CF-29224EEEE0F0}">
  <ds:schemaRefs/>
</ds:datastoreItem>
</file>

<file path=customXml/itemProps60.xml><?xml version="1.0" encoding="utf-8"?>
<ds:datastoreItem xmlns:ds="http://schemas.openxmlformats.org/officeDocument/2006/customXml" ds:itemID="{935090BD-7AA9-4874-AD4D-15A19BD51577}">
  <ds:schemaRefs/>
</ds:datastoreItem>
</file>

<file path=customXml/itemProps61.xml><?xml version="1.0" encoding="utf-8"?>
<ds:datastoreItem xmlns:ds="http://schemas.openxmlformats.org/officeDocument/2006/customXml" ds:itemID="{0E9BD4EC-0CB3-43D4-BE87-25748512CAF1}">
  <ds:schemaRefs/>
</ds:datastoreItem>
</file>

<file path=customXml/itemProps62.xml><?xml version="1.0" encoding="utf-8"?>
<ds:datastoreItem xmlns:ds="http://schemas.openxmlformats.org/officeDocument/2006/customXml" ds:itemID="{3C4AB428-7024-46B4-982B-85696487DC50}">
  <ds:schemaRefs/>
</ds:datastoreItem>
</file>

<file path=customXml/itemProps63.xml><?xml version="1.0" encoding="utf-8"?>
<ds:datastoreItem xmlns:ds="http://schemas.openxmlformats.org/officeDocument/2006/customXml" ds:itemID="{A537C88C-5608-405C-A965-31618DBAF4D9}">
  <ds:schemaRefs/>
</ds:datastoreItem>
</file>

<file path=customXml/itemProps64.xml><?xml version="1.0" encoding="utf-8"?>
<ds:datastoreItem xmlns:ds="http://schemas.openxmlformats.org/officeDocument/2006/customXml" ds:itemID="{9BEAA06D-3359-4911-957B-8461000004A3}">
  <ds:schemaRefs/>
</ds:datastoreItem>
</file>

<file path=customXml/itemProps65.xml><?xml version="1.0" encoding="utf-8"?>
<ds:datastoreItem xmlns:ds="http://schemas.openxmlformats.org/officeDocument/2006/customXml" ds:itemID="{23BAE11F-0724-45BB-8F1D-E4EC347E51F9}">
  <ds:schemaRefs/>
</ds:datastoreItem>
</file>

<file path=customXml/itemProps66.xml><?xml version="1.0" encoding="utf-8"?>
<ds:datastoreItem xmlns:ds="http://schemas.openxmlformats.org/officeDocument/2006/customXml" ds:itemID="{E35BC18F-389B-4845-8F1F-8BED50C9B12C}">
  <ds:schemaRefs/>
</ds:datastoreItem>
</file>

<file path=customXml/itemProps67.xml><?xml version="1.0" encoding="utf-8"?>
<ds:datastoreItem xmlns:ds="http://schemas.openxmlformats.org/officeDocument/2006/customXml" ds:itemID="{C43E4A04-2AC5-4244-AF52-EF5F2B8132D3}">
  <ds:schemaRefs/>
</ds:datastoreItem>
</file>

<file path=customXml/itemProps68.xml><?xml version="1.0" encoding="utf-8"?>
<ds:datastoreItem xmlns:ds="http://schemas.openxmlformats.org/officeDocument/2006/customXml" ds:itemID="{FB5206D5-D95D-49AD-A9A6-844CF5B362AF}">
  <ds:schemaRefs/>
</ds:datastoreItem>
</file>

<file path=customXml/itemProps69.xml><?xml version="1.0" encoding="utf-8"?>
<ds:datastoreItem xmlns:ds="http://schemas.openxmlformats.org/officeDocument/2006/customXml" ds:itemID="{5561DEF0-3F74-4651-AFE6-836D0382D66D}">
  <ds:schemaRefs/>
</ds:datastoreItem>
</file>

<file path=customXml/itemProps7.xml><?xml version="1.0" encoding="utf-8"?>
<ds:datastoreItem xmlns:ds="http://schemas.openxmlformats.org/officeDocument/2006/customXml" ds:itemID="{7E12A9E8-CC56-4B3F-BF89-964399F72BB6}">
  <ds:schemaRefs/>
</ds:datastoreItem>
</file>

<file path=customXml/itemProps70.xml><?xml version="1.0" encoding="utf-8"?>
<ds:datastoreItem xmlns:ds="http://schemas.openxmlformats.org/officeDocument/2006/customXml" ds:itemID="{CC50413F-675E-491F-8D67-3C08AE08C7A6}">
  <ds:schemaRefs/>
</ds:datastoreItem>
</file>

<file path=customXml/itemProps71.xml><?xml version="1.0" encoding="utf-8"?>
<ds:datastoreItem xmlns:ds="http://schemas.openxmlformats.org/officeDocument/2006/customXml" ds:itemID="{1A456E8C-E378-4C1F-9BFD-E136C07875A0}">
  <ds:schemaRefs/>
</ds:datastoreItem>
</file>

<file path=customXml/itemProps72.xml><?xml version="1.0" encoding="utf-8"?>
<ds:datastoreItem xmlns:ds="http://schemas.openxmlformats.org/officeDocument/2006/customXml" ds:itemID="{07399DD3-DCD5-48E3-B2F5-D30AD2DC4EE3}">
  <ds:schemaRefs/>
</ds:datastoreItem>
</file>

<file path=customXml/itemProps73.xml><?xml version="1.0" encoding="utf-8"?>
<ds:datastoreItem xmlns:ds="http://schemas.openxmlformats.org/officeDocument/2006/customXml" ds:itemID="{3DDDC7A5-7D51-4035-ACF9-95BDD9A47F15}">
  <ds:schemaRefs/>
</ds:datastoreItem>
</file>

<file path=customXml/itemProps74.xml><?xml version="1.0" encoding="utf-8"?>
<ds:datastoreItem xmlns:ds="http://schemas.openxmlformats.org/officeDocument/2006/customXml" ds:itemID="{372FFA8B-8891-4F1A-A940-F850B5B059FD}">
  <ds:schemaRefs/>
</ds:datastoreItem>
</file>

<file path=customXml/itemProps75.xml><?xml version="1.0" encoding="utf-8"?>
<ds:datastoreItem xmlns:ds="http://schemas.openxmlformats.org/officeDocument/2006/customXml" ds:itemID="{F3F5587A-94CD-442E-A0A2-2FC5159475FC}">
  <ds:schemaRefs/>
</ds:datastoreItem>
</file>

<file path=customXml/itemProps76.xml><?xml version="1.0" encoding="utf-8"?>
<ds:datastoreItem xmlns:ds="http://schemas.openxmlformats.org/officeDocument/2006/customXml" ds:itemID="{D0745640-6639-44FC-A9CE-305FAE77C3BF}">
  <ds:schemaRefs/>
</ds:datastoreItem>
</file>

<file path=customXml/itemProps8.xml><?xml version="1.0" encoding="utf-8"?>
<ds:datastoreItem xmlns:ds="http://schemas.openxmlformats.org/officeDocument/2006/customXml" ds:itemID="{1205A6FA-465B-4E4A-807F-C6F2901467D1}">
  <ds:schemaRefs/>
</ds:datastoreItem>
</file>

<file path=customXml/itemProps9.xml><?xml version="1.0" encoding="utf-8"?>
<ds:datastoreItem xmlns:ds="http://schemas.openxmlformats.org/officeDocument/2006/customXml" ds:itemID="{F8134D6B-6987-4875-A723-CB771B9EC9E2}">
  <ds:schemaRefs/>
</ds:datastoreItem>
</file>

<file path=docProps/app.xml><?xml version="1.0" encoding="utf-8"?>
<Properties xmlns="http://schemas.openxmlformats.org/officeDocument/2006/extended-properties" xmlns:vt="http://schemas.openxmlformats.org/officeDocument/2006/docPropsVTypes">
  <TotalTime>5480</TotalTime>
  <Words>1896</Words>
  <Application>Microsoft Office PowerPoint</Application>
  <PresentationFormat>Widescreen</PresentationFormat>
  <Paragraphs>270</Paragraphs>
  <Slides>40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Helvetica Now Text</vt:lpstr>
      <vt:lpstr>Helvetica Now Text Light</vt:lpstr>
      <vt:lpstr>Times New Roman</vt:lpstr>
      <vt:lpstr>Wingdings</vt:lpstr>
      <vt:lpstr>Presentation16x9</vt:lpstr>
      <vt:lpstr>The United Reformed Church Pension Plan Section of the Aon MasterTrust   ‘How to’ instructions </vt:lpstr>
      <vt:lpstr>What this guide covers </vt:lpstr>
      <vt:lpstr>How to access your member account </vt:lpstr>
      <vt:lpstr>PowerPoint Presentation</vt:lpstr>
      <vt:lpstr>Logging in to your member account – via the website  </vt:lpstr>
      <vt:lpstr>Logging in to your member account – via the app   </vt:lpstr>
      <vt:lpstr>How to nominate your beneficiaries </vt:lpstr>
      <vt:lpstr>PowerPoint Presentation</vt:lpstr>
      <vt:lpstr>PowerPoint Presentation</vt:lpstr>
      <vt:lpstr>PowerPoint Presentation</vt:lpstr>
      <vt:lpstr>PowerPoint Presentation</vt:lpstr>
      <vt:lpstr>How to change your target retirement age</vt:lpstr>
      <vt:lpstr>PowerPoint Presentation</vt:lpstr>
      <vt:lpstr>PowerPoint Presentation</vt:lpstr>
      <vt:lpstr>PowerPoint Presentation</vt:lpstr>
      <vt:lpstr>PowerPoint Presentation</vt:lpstr>
      <vt:lpstr>How to change your contributions </vt:lpstr>
      <vt:lpstr>How to change your contributions     </vt:lpstr>
      <vt:lpstr>How to change your investments </vt:lpstr>
      <vt:lpstr>How to change your investments     </vt:lpstr>
      <vt:lpstr>How to change your investments     </vt:lpstr>
      <vt:lpstr>How to change your investments     </vt:lpstr>
      <vt:lpstr>How to change your investments     </vt:lpstr>
      <vt:lpstr>How to change your investments     </vt:lpstr>
      <vt:lpstr>How to change your investments     </vt:lpstr>
      <vt:lpstr>How to transfer in </vt:lpstr>
      <vt:lpstr>How to transfer in    </vt:lpstr>
      <vt:lpstr>How to transfer in    </vt:lpstr>
      <vt:lpstr>How to transfer in    </vt:lpstr>
      <vt:lpstr>How to transfer in    </vt:lpstr>
      <vt:lpstr>How to transfer in    </vt:lpstr>
      <vt:lpstr>How to transfer in    </vt:lpstr>
      <vt:lpstr>How to access Well One Money</vt:lpstr>
      <vt:lpstr>How to access Well One Money    </vt:lpstr>
      <vt:lpstr>How to access Well One Money    </vt:lpstr>
      <vt:lpstr>How to access Well One Money    </vt:lpstr>
      <vt:lpstr>Useful information  </vt:lpstr>
      <vt:lpstr>Where to go for more support</vt:lpstr>
      <vt:lpstr>Further information and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Aon Presentation</dc:title>
  <dc:creator>Aon</dc:creator>
  <cp:lastModifiedBy>Eleni Karaolou</cp:lastModifiedBy>
  <cp:revision>523</cp:revision>
  <dcterms:created xsi:type="dcterms:W3CDTF">2025-01-30T14:58:39Z</dcterms:created>
  <dcterms:modified xsi:type="dcterms:W3CDTF">2025-02-20T13:30:36Z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Mediasterling">
    <vt:bool>true</vt:bool>
  </property>
  <property fmtid="{D5CDD505-2E9C-101B-9397-08002B2CF9AE}" pid="3" name="MS_ClientFolder">
    <vt:lpwstr>Mediasterling</vt:lpwstr>
  </property>
  <property fmtid="{D5CDD505-2E9C-101B-9397-08002B2CF9AE}" pid="4" name="MS_Design">
    <vt:lpwstr>New</vt:lpwstr>
  </property>
  <property fmtid="{D5CDD505-2E9C-101B-9397-08002B2CF9AE}" pid="5" name="MS_CurrentTOC">
    <vt:lpwstr>Table of Contents - White</vt:lpwstr>
  </property>
  <property fmtid="{D5CDD505-2E9C-101B-9397-08002B2CF9AE}" pid="6" name="MS_ThemeSubFolder">
    <vt:lpwstr>Presentation16x9</vt:lpwstr>
  </property>
  <property fmtid="{D5CDD505-2E9C-101B-9397-08002B2CF9AE}" pid="7" name="MS_ClientName">
    <vt:lpwstr>Aon</vt:lpwstr>
  </property>
  <property fmtid="{D5CDD505-2E9C-101B-9397-08002B2CF9AE}" pid="8" name="MS_Version">
    <vt:lpwstr>10.0.10</vt:lpwstr>
  </property>
  <property fmtid="{D5CDD505-2E9C-101B-9397-08002B2CF9AE}" pid="9" name="TemplafyTimeStamp">
    <vt:lpwstr>2024-02-22T14:57:48</vt:lpwstr>
  </property>
  <property fmtid="{D5CDD505-2E9C-101B-9397-08002B2CF9AE}" pid="10" name="TemplafyTenantId">
    <vt:lpwstr>aon</vt:lpwstr>
  </property>
  <property fmtid="{D5CDD505-2E9C-101B-9397-08002B2CF9AE}" pid="11" name="TemplafyTemplateId">
    <vt:lpwstr>851732105099739140</vt:lpwstr>
  </property>
  <property fmtid="{D5CDD505-2E9C-101B-9397-08002B2CF9AE}" pid="12" name="TemplafyUserProfileId">
    <vt:lpwstr>1093490161619830029</vt:lpwstr>
  </property>
  <property fmtid="{D5CDD505-2E9C-101B-9397-08002B2CF9AE}" pid="13" name="TemplafyLanguageCode">
    <vt:lpwstr>en-GB</vt:lpwstr>
  </property>
  <property fmtid="{D5CDD505-2E9C-101B-9397-08002B2CF9AE}" pid="14" name="TemplafyFromBlank">
    <vt:bool>true</vt:bool>
  </property>
  <property fmtid="{D5CDD505-2E9C-101B-9397-08002B2CF9AE}" pid="15" name="MSIP_Label_9043f10a-881e-4653-a55e-02ca2cc829dc_Enabled">
    <vt:lpwstr>true</vt:lpwstr>
  </property>
  <property fmtid="{D5CDD505-2E9C-101B-9397-08002B2CF9AE}" pid="16" name="MSIP_Label_9043f10a-881e-4653-a55e-02ca2cc829dc_SetDate">
    <vt:lpwstr>2025-01-30T16:08:42Z</vt:lpwstr>
  </property>
  <property fmtid="{D5CDD505-2E9C-101B-9397-08002B2CF9AE}" pid="17" name="MSIP_Label_9043f10a-881e-4653-a55e-02ca2cc829dc_Method">
    <vt:lpwstr>Standard</vt:lpwstr>
  </property>
  <property fmtid="{D5CDD505-2E9C-101B-9397-08002B2CF9AE}" pid="18" name="MSIP_Label_9043f10a-881e-4653-a55e-02ca2cc829dc_Name">
    <vt:lpwstr>ADC_class_200</vt:lpwstr>
  </property>
  <property fmtid="{D5CDD505-2E9C-101B-9397-08002B2CF9AE}" pid="19" name="MSIP_Label_9043f10a-881e-4653-a55e-02ca2cc829dc_SiteId">
    <vt:lpwstr>94cfddbc-0627-494a-ad7a-29aea3aea832</vt:lpwstr>
  </property>
  <property fmtid="{D5CDD505-2E9C-101B-9397-08002B2CF9AE}" pid="20" name="MSIP_Label_9043f10a-881e-4653-a55e-02ca2cc829dc_ActionId">
    <vt:lpwstr>90baa364-b0e2-4ca8-bd1c-9db48764e3f3</vt:lpwstr>
  </property>
  <property fmtid="{D5CDD505-2E9C-101B-9397-08002B2CF9AE}" pid="21" name="MSIP_Label_9043f10a-881e-4653-a55e-02ca2cc829dc_ContentBits">
    <vt:lpwstr>0</vt:lpwstr>
  </property>
</Properties>
</file>